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3.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4.xml" ContentType="application/vnd.openxmlformats-officedocument.theme+xml"/>
  <Override PartName="/ppt/slideLayouts/slideLayout29.xml" ContentType="application/vnd.openxmlformats-officedocument.presentationml.slideLayout+xml"/>
  <Override PartName="/ppt/theme/theme5.xml" ContentType="application/vnd.openxmlformats-officedocument.theme+xml"/>
  <Override PartName="/ppt/slideLayouts/slideLayout30.xml" ContentType="application/vnd.openxmlformats-officedocument.presentationml.slideLayout+xml"/>
  <Override PartName="/ppt/theme/theme6.xml" ContentType="application/vnd.openxmlformats-officedocument.theme+xml"/>
  <Override PartName="/ppt/slideLayouts/slideLayout31.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18" r:id="rId1"/>
    <p:sldMasterId id="2147483905" r:id="rId2"/>
    <p:sldMasterId id="2147483955" r:id="rId3"/>
    <p:sldMasterId id="2147483939" r:id="rId4"/>
    <p:sldMasterId id="2147483948" r:id="rId5"/>
    <p:sldMasterId id="2147483950" r:id="rId6"/>
    <p:sldMasterId id="2147483683" r:id="rId7"/>
  </p:sldMasterIdLst>
  <p:notesMasterIdLst>
    <p:notesMasterId r:id="rId54"/>
  </p:notesMasterIdLst>
  <p:handoutMasterIdLst>
    <p:handoutMasterId r:id="rId55"/>
  </p:handoutMasterIdLst>
  <p:sldIdLst>
    <p:sldId id="603" r:id="rId8"/>
    <p:sldId id="2176" r:id="rId9"/>
    <p:sldId id="2280" r:id="rId10"/>
    <p:sldId id="2243" r:id="rId11"/>
    <p:sldId id="2244" r:id="rId12"/>
    <p:sldId id="2247" r:id="rId13"/>
    <p:sldId id="2245" r:id="rId14"/>
    <p:sldId id="2254" r:id="rId15"/>
    <p:sldId id="2246" r:id="rId16"/>
    <p:sldId id="2248" r:id="rId17"/>
    <p:sldId id="2249" r:id="rId18"/>
    <p:sldId id="2282" r:id="rId19"/>
    <p:sldId id="2250" r:id="rId20"/>
    <p:sldId id="2255" r:id="rId21"/>
    <p:sldId id="2251" r:id="rId22"/>
    <p:sldId id="2252" r:id="rId23"/>
    <p:sldId id="2253" r:id="rId24"/>
    <p:sldId id="2283" r:id="rId25"/>
    <p:sldId id="2284" r:id="rId26"/>
    <p:sldId id="2261" r:id="rId27"/>
    <p:sldId id="2256" r:id="rId28"/>
    <p:sldId id="2258" r:id="rId29"/>
    <p:sldId id="2257" r:id="rId30"/>
    <p:sldId id="2263" r:id="rId31"/>
    <p:sldId id="2262" r:id="rId32"/>
    <p:sldId id="2259" r:id="rId33"/>
    <p:sldId id="2286" r:id="rId34"/>
    <p:sldId id="2265" r:id="rId35"/>
    <p:sldId id="2266" r:id="rId36"/>
    <p:sldId id="2267" r:id="rId37"/>
    <p:sldId id="2268" r:id="rId38"/>
    <p:sldId id="2269" r:id="rId39"/>
    <p:sldId id="2270" r:id="rId40"/>
    <p:sldId id="2271" r:id="rId41"/>
    <p:sldId id="2264" r:id="rId42"/>
    <p:sldId id="2260" r:id="rId43"/>
    <p:sldId id="2287" r:id="rId44"/>
    <p:sldId id="2274" r:id="rId45"/>
    <p:sldId id="2275" r:id="rId46"/>
    <p:sldId id="2276" r:id="rId47"/>
    <p:sldId id="2278" r:id="rId48"/>
    <p:sldId id="2279" r:id="rId49"/>
    <p:sldId id="2277" r:id="rId50"/>
    <p:sldId id="2272" r:id="rId51"/>
    <p:sldId id="2223" r:id="rId52"/>
    <p:sldId id="582" r:id="rId53"/>
  </p:sldIdLst>
  <p:sldSz cx="12196763" cy="6858000"/>
  <p:notesSz cx="6858000" cy="9144000"/>
  <p:defaultTex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595757"/>
    <a:srgbClr val="221815"/>
    <a:srgbClr val="1D1D1A"/>
    <a:srgbClr val="FFFF00"/>
    <a:srgbClr val="E4EBEA"/>
    <a:srgbClr val="FFFFFF"/>
    <a:srgbClr val="E9002F"/>
    <a:srgbClr val="F2F2F2"/>
    <a:srgbClr val="66BA36"/>
    <a:srgbClr val="3DBDC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72833802-FEF1-4C79-8D5D-14CF1EAF98D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696" autoAdjust="0"/>
    <p:restoredTop sz="96291" autoAdjust="0"/>
  </p:normalViewPr>
  <p:slideViewPr>
    <p:cSldViewPr snapToGrid="0" snapToObjects="1">
      <p:cViewPr varScale="1">
        <p:scale>
          <a:sx n="127" d="100"/>
          <a:sy n="127" d="100"/>
        </p:scale>
        <p:origin x="616" y="176"/>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96" d="100"/>
          <a:sy n="96" d="100"/>
        </p:scale>
        <p:origin x="3104" y="16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slide" Target="slides/slide40.xml"/><Relationship Id="rId50" Type="http://schemas.openxmlformats.org/officeDocument/2006/relationships/slide" Target="slides/slide43.xml"/><Relationship Id="rId55" Type="http://schemas.openxmlformats.org/officeDocument/2006/relationships/handoutMaster" Target="handoutMasters/handoutMaster1.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slide" Target="slides/slide46.xml"/><Relationship Id="rId58" Type="http://schemas.openxmlformats.org/officeDocument/2006/relationships/theme" Target="theme/theme1.xml"/><Relationship Id="rId5" Type="http://schemas.openxmlformats.org/officeDocument/2006/relationships/slideMaster" Target="slideMasters/slideMaster5.xml"/><Relationship Id="rId19" Type="http://schemas.openxmlformats.org/officeDocument/2006/relationships/slide" Target="slides/slide12.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presProps" Target="presProps.xml"/><Relationship Id="rId8" Type="http://schemas.openxmlformats.org/officeDocument/2006/relationships/slide" Target="slides/slide1.xml"/><Relationship Id="rId51" Type="http://schemas.openxmlformats.org/officeDocument/2006/relationships/slide" Target="slides/slide44.xml"/><Relationship Id="rId3" Type="http://schemas.openxmlformats.org/officeDocument/2006/relationships/slideMaster" Target="slideMasters/slideMaster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tableStyles" Target="tableStyles.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viewProps" Target="viewProps.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CC198DB-AFBD-584A-8986-364FF2B03F4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AD01315C-523F-A043-8029-B9921497126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8CF71B8-DF2A-2E41-BE66-2E18A767DA8A}" type="datetimeFigureOut">
              <a:rPr lang="en-US" smtClean="0"/>
              <a:t>3/22/24</a:t>
            </a:fld>
            <a:endParaRPr lang="en-US"/>
          </a:p>
        </p:txBody>
      </p:sp>
      <p:sp>
        <p:nvSpPr>
          <p:cNvPr id="4" name="Footer Placeholder 3">
            <a:extLst>
              <a:ext uri="{FF2B5EF4-FFF2-40B4-BE49-F238E27FC236}">
                <a16:creationId xmlns:a16="http://schemas.microsoft.com/office/drawing/2014/main" id="{B9601424-70F4-1643-8E3A-557A0258D6B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E85BF48A-FF5C-8145-95A7-EE66A87C73D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35F0CC5-85BE-A64A-BD47-54C66F7E93E3}" type="slidenum">
              <a:rPr lang="en-US" smtClean="0"/>
              <a:t>‹#›</a:t>
            </a:fld>
            <a:endParaRPr lang="en-US"/>
          </a:p>
        </p:txBody>
      </p:sp>
    </p:spTree>
    <p:extLst>
      <p:ext uri="{BB962C8B-B14F-4D97-AF65-F5344CB8AC3E}">
        <p14:creationId xmlns:p14="http://schemas.microsoft.com/office/powerpoint/2010/main" val="40190952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DD60A27-BF12-6744-9E93-932A0E34D8BB}" type="datetimeFigureOut">
              <a:rPr lang="en-US" smtClean="0"/>
              <a:t>3/22/24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07326F3-4732-B74B-9C70-D0992466E499}" type="slidenum">
              <a:rPr lang="en-US" smtClean="0"/>
              <a:t>‹#›</a:t>
            </a:fld>
            <a:endParaRPr lang="en-US"/>
          </a:p>
        </p:txBody>
      </p:sp>
    </p:spTree>
    <p:extLst>
      <p:ext uri="{BB962C8B-B14F-4D97-AF65-F5344CB8AC3E}">
        <p14:creationId xmlns:p14="http://schemas.microsoft.com/office/powerpoint/2010/main" val="744632111"/>
      </p:ext>
    </p:extLst>
  </p:cSld>
  <p:clrMap bg1="lt1" tx1="dk1" bg2="lt2" tx2="dk2" accent1="accent1" accent2="accent2" accent3="accent3" accent4="accent4" accent5="accent5" accent6="accent6" hlink="hlink" folHlink="folHlink"/>
  <p:notesStyle>
    <a:lvl1pPr marL="0" algn="l" defTabSz="1219304" rtl="0" eaLnBrk="1" latinLnBrk="0" hangingPunct="1">
      <a:defRPr sz="1600" kern="1200">
        <a:solidFill>
          <a:schemeClr val="tx1"/>
        </a:solidFill>
        <a:latin typeface="+mn-lt"/>
        <a:ea typeface="+mn-ea"/>
        <a:cs typeface="+mn-cs"/>
      </a:defRPr>
    </a:lvl1pPr>
    <a:lvl2pPr marL="609651" algn="l" defTabSz="1219304" rtl="0" eaLnBrk="1" latinLnBrk="0" hangingPunct="1">
      <a:defRPr sz="1600" kern="1200">
        <a:solidFill>
          <a:schemeClr val="tx1"/>
        </a:solidFill>
        <a:latin typeface="+mn-lt"/>
        <a:ea typeface="+mn-ea"/>
        <a:cs typeface="+mn-cs"/>
      </a:defRPr>
    </a:lvl2pPr>
    <a:lvl3pPr marL="1219304" algn="l" defTabSz="1219304" rtl="0" eaLnBrk="1" latinLnBrk="0" hangingPunct="1">
      <a:defRPr sz="1600" kern="1200">
        <a:solidFill>
          <a:schemeClr val="tx1"/>
        </a:solidFill>
        <a:latin typeface="+mn-lt"/>
        <a:ea typeface="+mn-ea"/>
        <a:cs typeface="+mn-cs"/>
      </a:defRPr>
    </a:lvl3pPr>
    <a:lvl4pPr marL="1828957" algn="l" defTabSz="1219304" rtl="0" eaLnBrk="1" latinLnBrk="0" hangingPunct="1">
      <a:defRPr sz="1600" kern="1200">
        <a:solidFill>
          <a:schemeClr val="tx1"/>
        </a:solidFill>
        <a:latin typeface="+mn-lt"/>
        <a:ea typeface="+mn-ea"/>
        <a:cs typeface="+mn-cs"/>
      </a:defRPr>
    </a:lvl4pPr>
    <a:lvl5pPr marL="2438609" algn="l" defTabSz="1219304" rtl="0" eaLnBrk="1" latinLnBrk="0" hangingPunct="1">
      <a:defRPr sz="1600" kern="1200">
        <a:solidFill>
          <a:schemeClr val="tx1"/>
        </a:solidFill>
        <a:latin typeface="+mn-lt"/>
        <a:ea typeface="+mn-ea"/>
        <a:cs typeface="+mn-cs"/>
      </a:defRPr>
    </a:lvl5pPr>
    <a:lvl6pPr marL="3048261" algn="l" defTabSz="1219304" rtl="0" eaLnBrk="1" latinLnBrk="0" hangingPunct="1">
      <a:defRPr sz="1600" kern="1200">
        <a:solidFill>
          <a:schemeClr val="tx1"/>
        </a:solidFill>
        <a:latin typeface="+mn-lt"/>
        <a:ea typeface="+mn-ea"/>
        <a:cs typeface="+mn-cs"/>
      </a:defRPr>
    </a:lvl6pPr>
    <a:lvl7pPr marL="3657913" algn="l" defTabSz="1219304" rtl="0" eaLnBrk="1" latinLnBrk="0" hangingPunct="1">
      <a:defRPr sz="1600" kern="1200">
        <a:solidFill>
          <a:schemeClr val="tx1"/>
        </a:solidFill>
        <a:latin typeface="+mn-lt"/>
        <a:ea typeface="+mn-ea"/>
        <a:cs typeface="+mn-cs"/>
      </a:defRPr>
    </a:lvl7pPr>
    <a:lvl8pPr marL="4267566" algn="l" defTabSz="1219304" rtl="0" eaLnBrk="1" latinLnBrk="0" hangingPunct="1">
      <a:defRPr sz="1600" kern="1200">
        <a:solidFill>
          <a:schemeClr val="tx1"/>
        </a:solidFill>
        <a:latin typeface="+mn-lt"/>
        <a:ea typeface="+mn-ea"/>
        <a:cs typeface="+mn-cs"/>
      </a:defRPr>
    </a:lvl8pPr>
    <a:lvl9pPr marL="4877219" algn="l" defTabSz="1219304"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F07326F3-4732-B74B-9C70-D0992466E499}" type="slidenum">
              <a:rPr lang="en-US" smtClean="0"/>
              <a:t>1</a:t>
            </a:fld>
            <a:endParaRPr lang="en-US"/>
          </a:p>
        </p:txBody>
      </p:sp>
    </p:spTree>
    <p:extLst>
      <p:ext uri="{BB962C8B-B14F-4D97-AF65-F5344CB8AC3E}">
        <p14:creationId xmlns:p14="http://schemas.microsoft.com/office/powerpoint/2010/main" val="196116113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pic>
        <p:nvPicPr>
          <p:cNvPr id="5" name="Picture 6" descr="C:\Users\z00205060\Desktop\CP项目\规范类文件\新建文件夹\巴展视觉物料规范-18.jpg">
            <a:extLst>
              <a:ext uri="{FF2B5EF4-FFF2-40B4-BE49-F238E27FC236}">
                <a16:creationId xmlns:a16="http://schemas.microsoft.com/office/drawing/2014/main" id="{60D4CF4B-3D9D-564E-9AB4-9D3074BC0132}"/>
              </a:ext>
            </a:extLst>
          </p:cNvPr>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9893" y="32809"/>
            <a:ext cx="12196763" cy="6856951"/>
          </a:xfrm>
          <a:prstGeom prst="rect">
            <a:avLst/>
          </a:prstGeom>
          <a:noFill/>
        </p:spPr>
      </p:pic>
      <p:sp>
        <p:nvSpPr>
          <p:cNvPr id="6" name="Text Placeholder 5">
            <a:extLst>
              <a:ext uri="{FF2B5EF4-FFF2-40B4-BE49-F238E27FC236}">
                <a16:creationId xmlns:a16="http://schemas.microsoft.com/office/drawing/2014/main" id="{7FC97DCE-0896-AD42-9AE0-7F25594CD249}"/>
              </a:ext>
            </a:extLst>
          </p:cNvPr>
          <p:cNvSpPr>
            <a:spLocks noGrp="1"/>
          </p:cNvSpPr>
          <p:nvPr>
            <p:ph type="body" sz="quarter" idx="10" hasCustomPrompt="1"/>
          </p:nvPr>
        </p:nvSpPr>
        <p:spPr>
          <a:xfrm>
            <a:off x="1417861" y="3880886"/>
            <a:ext cx="1944216" cy="643926"/>
          </a:xfrm>
          <a:prstGeom prst="rect">
            <a:avLst/>
          </a:prstGeom>
        </p:spPr>
        <p:txBody>
          <a:bodyPr lIns="0" tIns="0" rIns="0" bIns="0" anchor="ctr"/>
          <a:lstStyle>
            <a:lvl1pPr>
              <a:lnSpc>
                <a:spcPct val="100000"/>
              </a:lnSpc>
              <a:defRPr sz="4800">
                <a:solidFill>
                  <a:srgbClr val="374154"/>
                </a:solidFill>
                <a:latin typeface="ACGN-MiaoGB-Flash" panose="02020300000000000000" pitchFamily="18" charset="-122"/>
                <a:ea typeface="ACGN-MiaoGB-Flash" panose="02020300000000000000" pitchFamily="18" charset="-122"/>
              </a:defRPr>
            </a:lvl1pPr>
          </a:lstStyle>
          <a:p>
            <a:pPr lvl="0"/>
            <a:r>
              <a:rPr lang="en-US" altLang="zh-CN" dirty="0"/>
              <a:t>ZOMI</a:t>
            </a:r>
            <a:endParaRPr lang="en-US" dirty="0"/>
          </a:p>
        </p:txBody>
      </p:sp>
      <p:sp>
        <p:nvSpPr>
          <p:cNvPr id="7" name="Title 1">
            <a:extLst>
              <a:ext uri="{FF2B5EF4-FFF2-40B4-BE49-F238E27FC236}">
                <a16:creationId xmlns:a16="http://schemas.microsoft.com/office/drawing/2014/main" id="{741B8501-68C3-364E-8EDD-CD53B0A6B55F}"/>
              </a:ext>
            </a:extLst>
          </p:cNvPr>
          <p:cNvSpPr>
            <a:spLocks noGrp="1"/>
          </p:cNvSpPr>
          <p:nvPr>
            <p:ph type="ctrTitle" hasCustomPrompt="1"/>
          </p:nvPr>
        </p:nvSpPr>
        <p:spPr>
          <a:xfrm>
            <a:off x="898996" y="907091"/>
            <a:ext cx="6559809" cy="2704025"/>
          </a:xfrm>
          <a:prstGeom prst="rect">
            <a:avLst/>
          </a:prstGeom>
          <a:ln>
            <a:noFill/>
            <a:prstDash val="dash"/>
          </a:ln>
        </p:spPr>
        <p:txBody>
          <a:bodyPr lIns="0" tIns="0" rIns="0" bIns="0" anchor="t">
            <a:noAutofit/>
          </a:bodyPr>
          <a:lstStyle>
            <a:lvl1pPr algn="l">
              <a:lnSpc>
                <a:spcPct val="100000"/>
              </a:lnSpc>
              <a:defRPr sz="8800" b="1" i="0">
                <a:solidFill>
                  <a:srgbClr val="1D1D1A"/>
                </a:solidFill>
                <a:latin typeface="Futura Medium" panose="020B0602020204020303" pitchFamily="34" charset="-79"/>
                <a:ea typeface="Microsoft YaHei" panose="020B0503020204020204" pitchFamily="34" charset="-122"/>
                <a:cs typeface="Futura Medium" panose="020B0602020204020303" pitchFamily="34" charset="-79"/>
              </a:defRPr>
            </a:lvl1pPr>
          </a:lstStyle>
          <a:p>
            <a:r>
              <a:rPr lang="zh-CN" altLang="en-US" dirty="0"/>
              <a:t>单击此处添加标题</a:t>
            </a:r>
            <a:endParaRPr lang="en-US" dirty="0"/>
          </a:p>
        </p:txBody>
      </p:sp>
    </p:spTree>
    <p:extLst>
      <p:ext uri="{BB962C8B-B14F-4D97-AF65-F5344CB8AC3E}">
        <p14:creationId xmlns:p14="http://schemas.microsoft.com/office/powerpoint/2010/main" val="10051816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7E415327-0213-194E-B61D-B6ACD31780B0}"/>
              </a:ext>
            </a:extLst>
          </p:cNvPr>
          <p:cNvSpPr>
            <a:spLocks noGrp="1"/>
          </p:cNvSpPr>
          <p:nvPr>
            <p:ph type="title"/>
          </p:nvPr>
        </p:nvSpPr>
        <p:spPr>
          <a:xfrm>
            <a:off x="623635" y="558414"/>
            <a:ext cx="10963473" cy="589190"/>
          </a:xfrm>
          <a:prstGeom prst="rect">
            <a:avLst/>
          </a:prstGeom>
        </p:spPr>
        <p:txBody>
          <a:bodyPr anchor="ctr"/>
          <a:lstStyle>
            <a:lvl1pPr algn="l">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5" name="内容占位符 2">
            <a:extLst>
              <a:ext uri="{FF2B5EF4-FFF2-40B4-BE49-F238E27FC236}">
                <a16:creationId xmlns:a16="http://schemas.microsoft.com/office/drawing/2014/main" id="{6F51793D-2582-2644-B9F5-2A41076AAC3F}"/>
              </a:ext>
            </a:extLst>
          </p:cNvPr>
          <p:cNvSpPr>
            <a:spLocks noGrp="1"/>
          </p:cNvSpPr>
          <p:nvPr>
            <p:ph sz="half" idx="1" hasCustomPrompt="1"/>
          </p:nvPr>
        </p:nvSpPr>
        <p:spPr>
          <a:xfrm>
            <a:off x="623635" y="1360170"/>
            <a:ext cx="10963473" cy="4994910"/>
          </a:xfrm>
          <a:prstGeom prst="rect">
            <a:avLst/>
          </a:prstGeom>
          <a:noFill/>
        </p:spPr>
        <p:txBody>
          <a:bodyPr/>
          <a:lstStyle>
            <a:lvl1pPr marL="239106" marR="0" indent="-239106" algn="l" defTabSz="1218804" rtl="0" eaLnBrk="1" fontAlgn="base" latinLnBrk="1" hangingPunct="1">
              <a:lnSpc>
                <a:spcPct val="150000"/>
              </a:lnSpc>
              <a:spcBef>
                <a:spcPts val="0"/>
              </a:spcBef>
              <a:spcAft>
                <a:spcPts val="800"/>
              </a:spcAft>
              <a:buClr>
                <a:srgbClr val="92D050"/>
              </a:buCl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ts val="80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ts val="800"/>
              </a:spcAft>
              <a:buClr>
                <a:srgbClr val="92D050"/>
              </a:buClr>
              <a:buFontTx/>
              <a:buChar char="-"/>
              <a:tabLst/>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 </a:t>
            </a:r>
            <a:r>
              <a:rPr lang="en-US" altLang="zh-CN" dirty="0"/>
              <a:t>title</a:t>
            </a:r>
            <a:endParaRPr lang="zh-CN" altLang="en-US" dirty="0"/>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4718188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8A3E95B-424F-4B49-B3DA-B4C38534752B}"/>
              </a:ext>
            </a:extLst>
          </p:cNvPr>
          <p:cNvSpPr>
            <a:spLocks noGrp="1"/>
          </p:cNvSpPr>
          <p:nvPr>
            <p:ph type="title" hasCustomPrompt="1"/>
          </p:nvPr>
        </p:nvSpPr>
        <p:spPr>
          <a:xfrm>
            <a:off x="481757" y="476672"/>
            <a:ext cx="11161239" cy="589190"/>
          </a:xfrm>
          <a:prstGeom prst="rect">
            <a:avLst/>
          </a:prstGeom>
        </p:spPr>
        <p:txBody>
          <a:bodyPr anchor="ctr"/>
          <a:lstStyle>
            <a:lvl1pPr algn="l">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en-US" altLang="zh-CN" dirty="0"/>
              <a:t>Reference</a:t>
            </a:r>
            <a:r>
              <a:rPr lang="zh-CN" altLang="en-US" dirty="0"/>
              <a:t> 引用</a:t>
            </a:r>
            <a:r>
              <a:rPr lang="en-US" altLang="zh-CN" dirty="0"/>
              <a:t>&amp;</a:t>
            </a:r>
            <a:r>
              <a:rPr lang="zh-CN" altLang="en-US" dirty="0"/>
              <a:t>参考</a:t>
            </a:r>
          </a:p>
        </p:txBody>
      </p:sp>
      <p:sp>
        <p:nvSpPr>
          <p:cNvPr id="8" name="内容占位符 2">
            <a:extLst>
              <a:ext uri="{FF2B5EF4-FFF2-40B4-BE49-F238E27FC236}">
                <a16:creationId xmlns:a16="http://schemas.microsoft.com/office/drawing/2014/main" id="{B5938B7C-F138-C248-A0C6-6700C114BA5D}"/>
              </a:ext>
            </a:extLst>
          </p:cNvPr>
          <p:cNvSpPr>
            <a:spLocks noGrp="1"/>
          </p:cNvSpPr>
          <p:nvPr>
            <p:ph sz="half" idx="1"/>
          </p:nvPr>
        </p:nvSpPr>
        <p:spPr>
          <a:xfrm>
            <a:off x="481757" y="1295400"/>
            <a:ext cx="11161240" cy="5085928"/>
          </a:xfrm>
          <a:prstGeom prst="rect">
            <a:avLst/>
          </a:prstGeom>
          <a:noFill/>
        </p:spPr>
        <p:txBody>
          <a:bodyPr/>
          <a:lstStyle>
            <a:lvl1pPr marL="457200" marR="0" indent="-457200" algn="l" defTabSz="1218804" rtl="0" eaLnBrk="0" fontAlgn="base" latinLnBrk="0" hangingPunct="0">
              <a:lnSpc>
                <a:spcPct val="150000"/>
              </a:lnSpc>
              <a:spcBef>
                <a:spcPts val="0"/>
              </a:spcBef>
              <a:spcAft>
                <a:spcPct val="0"/>
              </a:spcAft>
              <a:buClr>
                <a:srgbClr val="71B2FF"/>
              </a:buClr>
              <a:buSzPct val="110000"/>
              <a:buFont typeface="+mj-lt"/>
              <a:buAutoNum type="arabicPeriod"/>
              <a:tabLst/>
              <a:defRPr kumimoji="0" lang="zh-CN" altLang="en-US" sz="12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28493911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标题幻灯片">
    <p:spTree>
      <p:nvGrpSpPr>
        <p:cNvPr id="1" name=""/>
        <p:cNvGrpSpPr/>
        <p:nvPr/>
      </p:nvGrpSpPr>
      <p:grpSpPr>
        <a:xfrm>
          <a:off x="0" y="0"/>
          <a:ext cx="0" cy="0"/>
          <a:chOff x="0" y="0"/>
          <a:chExt cx="0" cy="0"/>
        </a:xfrm>
      </p:grpSpPr>
      <p:sp>
        <p:nvSpPr>
          <p:cNvPr id="6" name="内容占位符 2">
            <a:extLst>
              <a:ext uri="{FF2B5EF4-FFF2-40B4-BE49-F238E27FC236}">
                <a16:creationId xmlns:a16="http://schemas.microsoft.com/office/drawing/2014/main" id="{DB2E4210-3B10-3342-821A-8115CF031124}"/>
              </a:ext>
            </a:extLst>
          </p:cNvPr>
          <p:cNvSpPr>
            <a:spLocks noGrp="1"/>
          </p:cNvSpPr>
          <p:nvPr>
            <p:ph sz="half" idx="1"/>
          </p:nvPr>
        </p:nvSpPr>
        <p:spPr>
          <a:xfrm>
            <a:off x="481757" y="489857"/>
            <a:ext cx="11161240" cy="5520663"/>
          </a:xfrm>
          <a:prstGeom prst="rect">
            <a:avLst/>
          </a:prstGeom>
          <a:noFill/>
        </p:spPr>
        <p:txBody>
          <a:bodyPr anchor="ctr">
            <a:normAutofit/>
          </a:bodyPr>
          <a:lstStyle>
            <a:lvl1pPr marL="0" marR="0" indent="0" algn="ctr" defTabSz="1218804" rtl="0" eaLnBrk="0" fontAlgn="base" latinLnBrk="0" hangingPunct="0">
              <a:lnSpc>
                <a:spcPct val="150000"/>
              </a:lnSpc>
              <a:spcBef>
                <a:spcPts val="0"/>
              </a:spcBef>
              <a:spcAft>
                <a:spcPct val="0"/>
              </a:spcAft>
              <a:buClr>
                <a:srgbClr val="71B2FF"/>
              </a:buClr>
              <a:buSzPct val="110000"/>
              <a:buFont typeface="+mj-lt"/>
              <a:buNone/>
              <a:tabLst/>
              <a:defRPr kumimoji="0" lang="zh-CN" altLang="en-US" sz="9600" b="1" i="0" u="none" strike="noStrike" kern="0" cap="none" spc="0" normalizeH="0" baseline="0" dirty="0">
                <a:ln>
                  <a:noFill/>
                </a:ln>
                <a:solidFill>
                  <a:srgbClr val="C00000"/>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38390720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5" y="620688"/>
            <a:ext cx="10963473" cy="589190"/>
          </a:xfrm>
          <a:prstGeom prst="rect">
            <a:avLst/>
          </a:prstGeom>
        </p:spPr>
        <p:txBody>
          <a:bodyP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12776"/>
            <a:ext cx="10963473" cy="4608512"/>
          </a:xfrm>
          <a:prstGeom prst="rect">
            <a:avLst/>
          </a:prstGeom>
          <a:solidFill>
            <a:schemeClr val="bg1"/>
          </a:solid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8882783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0" advClick="0">
        <p159:morph option="byObject"/>
      </p:transition>
    </mc:Choice>
    <mc:Fallback xmlns="">
      <p:transition advClick="0">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a:noFill/>
        </p:spPr>
        <p:txBody>
          <a:bodyPr/>
          <a:lstStyle>
            <a:lvl1pPr marL="239106" indent="-239106">
              <a:lnSpc>
                <a:spcPct val="15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9019210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476672"/>
            <a:ext cx="10958766" cy="589190"/>
          </a:xfrm>
          <a:prstGeom prst="rect">
            <a:avLst/>
          </a:prstGeom>
        </p:spPr>
        <p:txBody>
          <a:bodyPr/>
          <a:lstStyle>
            <a:lvl1pPr algn="l">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4" y="1306287"/>
            <a:ext cx="10958765" cy="4996542"/>
          </a:xfrm>
          <a:prstGeom prst="rect">
            <a:avLst/>
          </a:prstGeom>
          <a:noFill/>
        </p:spPr>
        <p:txBody>
          <a:bodyPr/>
          <a:lstStyle>
            <a:lvl1pPr marL="239106" marR="0" indent="-239106" algn="l" defTabSz="1218804" rtl="0" eaLnBrk="0" fontAlgn="base" latinLnBrk="0" hangingPunct="0">
              <a:lnSpc>
                <a:spcPct val="150000"/>
              </a:lnSpc>
              <a:spcBef>
                <a:spcPts val="0"/>
              </a:spcBef>
              <a:spcAft>
                <a:spcPts val="80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ts val="80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ts val="80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7801096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_标题幻灯片">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8A3E95B-424F-4B49-B3DA-B4C38534752B}"/>
              </a:ext>
            </a:extLst>
          </p:cNvPr>
          <p:cNvSpPr>
            <a:spLocks noGrp="1"/>
          </p:cNvSpPr>
          <p:nvPr>
            <p:ph type="title" hasCustomPrompt="1"/>
          </p:nvPr>
        </p:nvSpPr>
        <p:spPr>
          <a:xfrm>
            <a:off x="481757" y="476672"/>
            <a:ext cx="11161239" cy="589190"/>
          </a:xfrm>
          <a:prstGeom prst="rect">
            <a:avLst/>
          </a:prstGeom>
        </p:spPr>
        <p:txBody>
          <a:bodyPr anchor="ctr"/>
          <a:lstStyle>
            <a:lvl1pPr algn="l">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en-US" altLang="zh-CN" dirty="0"/>
              <a:t>Reference</a:t>
            </a:r>
            <a:r>
              <a:rPr lang="zh-CN" altLang="en-US" dirty="0"/>
              <a:t> 引用</a:t>
            </a:r>
            <a:r>
              <a:rPr lang="en-US" altLang="zh-CN" dirty="0"/>
              <a:t>&amp;</a:t>
            </a:r>
            <a:r>
              <a:rPr lang="zh-CN" altLang="en-US" dirty="0"/>
              <a:t>参考</a:t>
            </a:r>
          </a:p>
        </p:txBody>
      </p:sp>
      <p:sp>
        <p:nvSpPr>
          <p:cNvPr id="8" name="内容占位符 2">
            <a:extLst>
              <a:ext uri="{FF2B5EF4-FFF2-40B4-BE49-F238E27FC236}">
                <a16:creationId xmlns:a16="http://schemas.microsoft.com/office/drawing/2014/main" id="{B5938B7C-F138-C248-A0C6-6700C114BA5D}"/>
              </a:ext>
            </a:extLst>
          </p:cNvPr>
          <p:cNvSpPr>
            <a:spLocks noGrp="1"/>
          </p:cNvSpPr>
          <p:nvPr>
            <p:ph sz="half" idx="1"/>
          </p:nvPr>
        </p:nvSpPr>
        <p:spPr>
          <a:xfrm>
            <a:off x="481757" y="1284513"/>
            <a:ext cx="11161240" cy="5007429"/>
          </a:xfrm>
          <a:prstGeom prst="rect">
            <a:avLst/>
          </a:prstGeom>
          <a:noFill/>
        </p:spPr>
        <p:txBody>
          <a:bodyPr/>
          <a:lstStyle>
            <a:lvl1pPr marL="457200" marR="0" indent="-457200" algn="l" defTabSz="1218804" rtl="0" eaLnBrk="0" fontAlgn="base" latinLnBrk="0" hangingPunct="0">
              <a:lnSpc>
                <a:spcPct val="150000"/>
              </a:lnSpc>
              <a:spcBef>
                <a:spcPts val="0"/>
              </a:spcBef>
              <a:spcAft>
                <a:spcPct val="0"/>
              </a:spcAft>
              <a:buClr>
                <a:srgbClr val="71B2FF"/>
              </a:buClr>
              <a:buSzPct val="110000"/>
              <a:buFont typeface="+mj-lt"/>
              <a:buAutoNum type="arabicPeriod"/>
              <a:tabLst/>
              <a:defRPr kumimoji="0" lang="zh-CN" altLang="en-US" sz="12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4447027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476672"/>
            <a:ext cx="10963473" cy="589190"/>
          </a:xfrm>
          <a:prstGeom prst="rect">
            <a:avLst/>
          </a:prstGeom>
        </p:spPr>
        <p:txBody>
          <a:bodyPr anchor="ctr"/>
          <a:lstStyle>
            <a:lvl1pPr algn="l">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3" name="内容占位符 2"/>
          <p:cNvSpPr>
            <a:spLocks noGrp="1"/>
          </p:cNvSpPr>
          <p:nvPr>
            <p:ph sz="half" idx="1"/>
          </p:nvPr>
        </p:nvSpPr>
        <p:spPr>
          <a:xfrm>
            <a:off x="623635" y="1306286"/>
            <a:ext cx="5290949" cy="4931228"/>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306286"/>
            <a:ext cx="5290949" cy="4931228"/>
          </a:xfrm>
          <a:prstGeom prst="rect">
            <a:avLst/>
          </a:prstGeom>
        </p:spPr>
        <p:txBody>
          <a:bodyPr/>
          <a:lstStyle>
            <a:lvl1pPr marL="239106" indent="-239106">
              <a:lnSpc>
                <a:spcPct val="150000"/>
              </a:lnSpc>
              <a:spcBef>
                <a:spcPts val="0"/>
              </a:spcBef>
              <a:buClr>
                <a:schemeClr val="accent2">
                  <a:lumMod val="90000"/>
                </a:schemeClr>
              </a:buClr>
              <a:defRPr sz="2000" b="0">
                <a:solidFill>
                  <a:srgbClr val="374154"/>
                </a:solidFill>
                <a:latin typeface="Gill Sans MT" panose="020B0502020104020203" pitchFamily="34" charset="0"/>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66">
                <a:solidFill>
                  <a:srgbClr val="374154"/>
                </a:solidFill>
                <a:latin typeface="Gill Sans MT" panose="020B0502020104020203" pitchFamily="34" charset="0"/>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599">
                <a:solidFill>
                  <a:srgbClr val="374154"/>
                </a:solidFill>
                <a:latin typeface="Gill Sans MT" panose="020B0502020104020203" pitchFamily="34" charset="0"/>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9856659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476672"/>
            <a:ext cx="10958766" cy="589190"/>
          </a:xfrm>
          <a:prstGeom prst="rect">
            <a:avLst/>
          </a:prstGeom>
        </p:spPr>
        <p:txBody>
          <a:bodyPr/>
          <a:lstStyle>
            <a:lvl1pPr algn="l">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4" y="1306287"/>
            <a:ext cx="10958765" cy="4996542"/>
          </a:xfrm>
          <a:prstGeom prst="rect">
            <a:avLst/>
          </a:prstGeom>
          <a:noFill/>
        </p:spPr>
        <p:txBody>
          <a:bodyPr/>
          <a:lstStyle>
            <a:lvl1pPr marL="239106" marR="0" indent="-239106" algn="l" defTabSz="1218804" rtl="0" eaLnBrk="0" fontAlgn="base" latinLnBrk="0" hangingPunct="0">
              <a:lnSpc>
                <a:spcPct val="150000"/>
              </a:lnSpc>
              <a:spcBef>
                <a:spcPts val="0"/>
              </a:spcBef>
              <a:spcAft>
                <a:spcPts val="80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ts val="80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ts val="80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42834436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4_两栏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481757" y="476672"/>
            <a:ext cx="11161239" cy="589190"/>
          </a:xfrm>
          <a:prstGeom prst="rect">
            <a:avLst/>
          </a:prstGeom>
        </p:spPr>
        <p:txBody>
          <a:bodyPr/>
          <a:lstStyle>
            <a:lvl1pPr algn="l">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en-US" altLang="zh-CN" dirty="0"/>
              <a:t>Reference</a:t>
            </a:r>
            <a:r>
              <a:rPr lang="zh-CN" altLang="en-US" dirty="0"/>
              <a:t> 引用</a:t>
            </a:r>
            <a:r>
              <a:rPr lang="en-US" altLang="zh-CN" dirty="0"/>
              <a:t>&amp;</a:t>
            </a:r>
            <a:r>
              <a:rPr lang="zh-CN" altLang="en-US" dirty="0"/>
              <a:t>参考</a:t>
            </a:r>
          </a:p>
        </p:txBody>
      </p:sp>
      <p:sp>
        <p:nvSpPr>
          <p:cNvPr id="3" name="内容占位符 2"/>
          <p:cNvSpPr>
            <a:spLocks noGrp="1"/>
          </p:cNvSpPr>
          <p:nvPr>
            <p:ph sz="half" idx="1"/>
          </p:nvPr>
        </p:nvSpPr>
        <p:spPr>
          <a:xfrm>
            <a:off x="481757" y="1306285"/>
            <a:ext cx="11161240" cy="4985657"/>
          </a:xfrm>
          <a:prstGeom prst="rect">
            <a:avLst/>
          </a:prstGeom>
          <a:noFill/>
        </p:spPr>
        <p:txBody>
          <a:bodyPr/>
          <a:lstStyle>
            <a:lvl1pPr marL="457200" marR="0" indent="-457200" algn="l" defTabSz="1218804" rtl="0" eaLnBrk="0" fontAlgn="base" latinLnBrk="0" hangingPunct="0">
              <a:lnSpc>
                <a:spcPct val="150000"/>
              </a:lnSpc>
              <a:spcBef>
                <a:spcPts val="0"/>
              </a:spcBef>
              <a:spcAft>
                <a:spcPct val="0"/>
              </a:spcAft>
              <a:buClr>
                <a:srgbClr val="71B2FF"/>
              </a:buClr>
              <a:buSzPct val="110000"/>
              <a:buFont typeface="+mj-lt"/>
              <a:buAutoNum type="arabicPeriod"/>
              <a:tabLst/>
              <a:defRPr kumimoji="0" lang="zh-CN" altLang="en-US" sz="12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38543043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自定义版式">
    <p:bg>
      <p:bgPr>
        <a:solidFill>
          <a:schemeClr val="bg1">
            <a:lumMod val="50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13951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DD27B74F-A921-7E4F-BA5E-E3C8D66FA295}"/>
              </a:ext>
            </a:extLst>
          </p:cNvPr>
          <p:cNvSpPr>
            <a:spLocks noGrp="1"/>
          </p:cNvSpPr>
          <p:nvPr>
            <p:ph type="title"/>
          </p:nvPr>
        </p:nvSpPr>
        <p:spPr>
          <a:xfrm>
            <a:off x="623635" y="482212"/>
            <a:ext cx="10963473" cy="589190"/>
          </a:xfrm>
          <a:prstGeom prst="rect">
            <a:avLst/>
          </a:prstGeom>
        </p:spPr>
        <p:txBody>
          <a:bodyPr anchor="ctr"/>
          <a:lstStyle>
            <a:lvl1pPr algn="l">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5" name="内容占位符 2">
            <a:extLst>
              <a:ext uri="{FF2B5EF4-FFF2-40B4-BE49-F238E27FC236}">
                <a16:creationId xmlns:a16="http://schemas.microsoft.com/office/drawing/2014/main" id="{943F9233-A8D2-FF4D-8599-097D3F68CF29}"/>
              </a:ext>
            </a:extLst>
          </p:cNvPr>
          <p:cNvSpPr>
            <a:spLocks noGrp="1"/>
          </p:cNvSpPr>
          <p:nvPr>
            <p:ph sz="half" idx="1" hasCustomPrompt="1"/>
          </p:nvPr>
        </p:nvSpPr>
        <p:spPr>
          <a:xfrm>
            <a:off x="623635" y="1251857"/>
            <a:ext cx="10963473" cy="5103223"/>
          </a:xfrm>
          <a:prstGeom prst="rect">
            <a:avLst/>
          </a:prstGeom>
          <a:noFill/>
        </p:spPr>
        <p:txBody>
          <a:bodyPr/>
          <a:lstStyle>
            <a:lvl1pPr marL="239106" marR="0" indent="-239106" algn="l" defTabSz="1218804" rtl="0" eaLnBrk="1" fontAlgn="base" latinLnBrk="1" hangingPunct="1">
              <a:lnSpc>
                <a:spcPct val="150000"/>
              </a:lnSpc>
              <a:spcBef>
                <a:spcPts val="0"/>
              </a:spcBef>
              <a:spcAft>
                <a:spcPts val="800"/>
              </a:spcAft>
              <a:buClr>
                <a:srgbClr val="92D050"/>
              </a:buCl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ts val="80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ts val="800"/>
              </a:spcAft>
              <a:buClr>
                <a:srgbClr val="92D050"/>
              </a:buClr>
              <a:buFontTx/>
              <a:buChar char="-"/>
              <a:tabLst/>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 </a:t>
            </a:r>
            <a:r>
              <a:rPr lang="en-US" altLang="zh-CN" dirty="0"/>
              <a:t>title</a:t>
            </a:r>
            <a:endParaRPr lang="zh-CN" altLang="en-US" dirty="0"/>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4922801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DD27B74F-A921-7E4F-BA5E-E3C8D66FA295}"/>
              </a:ext>
            </a:extLst>
          </p:cNvPr>
          <p:cNvSpPr>
            <a:spLocks noGrp="1"/>
          </p:cNvSpPr>
          <p:nvPr>
            <p:ph type="title"/>
          </p:nvPr>
        </p:nvSpPr>
        <p:spPr>
          <a:xfrm>
            <a:off x="590977" y="415812"/>
            <a:ext cx="10963473" cy="589190"/>
          </a:xfrm>
          <a:prstGeom prst="rect">
            <a:avLst/>
          </a:prstGeom>
        </p:spPr>
        <p:txBody>
          <a:bodyPr anchor="ctr"/>
          <a:lstStyle>
            <a:lvl1pPr algn="l">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6" name="内容占位符 2">
            <a:extLst>
              <a:ext uri="{FF2B5EF4-FFF2-40B4-BE49-F238E27FC236}">
                <a16:creationId xmlns:a16="http://schemas.microsoft.com/office/drawing/2014/main" id="{8B8780FF-54FB-3649-B17D-70074C1E632C}"/>
              </a:ext>
            </a:extLst>
          </p:cNvPr>
          <p:cNvSpPr>
            <a:spLocks noGrp="1"/>
          </p:cNvSpPr>
          <p:nvPr>
            <p:ph sz="half" idx="1"/>
          </p:nvPr>
        </p:nvSpPr>
        <p:spPr>
          <a:xfrm>
            <a:off x="612745" y="1208314"/>
            <a:ext cx="5290949" cy="520121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92D050"/>
              </a:buCl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92D050"/>
              </a:buClr>
              <a:buFontTx/>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7" name="内容占位符 2">
            <a:extLst>
              <a:ext uri="{FF2B5EF4-FFF2-40B4-BE49-F238E27FC236}">
                <a16:creationId xmlns:a16="http://schemas.microsoft.com/office/drawing/2014/main" id="{0DF43595-01DB-2B45-9100-744DCAAE83F6}"/>
              </a:ext>
            </a:extLst>
          </p:cNvPr>
          <p:cNvSpPr>
            <a:spLocks noGrp="1"/>
          </p:cNvSpPr>
          <p:nvPr>
            <p:ph sz="half" idx="10"/>
          </p:nvPr>
        </p:nvSpPr>
        <p:spPr>
          <a:xfrm>
            <a:off x="6274388" y="1208314"/>
            <a:ext cx="5290949" cy="5201216"/>
          </a:xfrm>
          <a:prstGeom prst="rect">
            <a:avLst/>
          </a:prstGeom>
          <a:noFill/>
        </p:spPr>
        <p:txBody>
          <a:bodyPr/>
          <a:lstStyle>
            <a:lvl1pPr marL="239106" indent="-239106">
              <a:lnSpc>
                <a:spcPct val="150000"/>
              </a:lnSpc>
              <a:spcBef>
                <a:spcPts val="0"/>
              </a:spcBef>
              <a:buClr>
                <a:srgbClr val="92D050"/>
              </a:buClr>
              <a:defRPr sz="2000" b="0">
                <a:solidFill>
                  <a:srgbClr val="374154"/>
                </a:solidFill>
                <a:latin typeface="Gill Sans MT" panose="020B0502020104020203" pitchFamily="34" charset="0"/>
                <a:ea typeface="微软雅黑" panose="020B0503020204020204" pitchFamily="34" charset="-122"/>
              </a:defRPr>
            </a:lvl1pPr>
            <a:lvl2pPr marL="476096" indent="-236990">
              <a:lnSpc>
                <a:spcPct val="150000"/>
              </a:lnSpc>
              <a:spcBef>
                <a:spcPts val="0"/>
              </a:spcBef>
              <a:buClr>
                <a:srgbClr val="92D050"/>
              </a:buClr>
              <a:buFont typeface="Arial" panose="020B0604020202020204" pitchFamily="34" charset="0"/>
              <a:buChar char="◦"/>
              <a:defRPr sz="1866">
                <a:solidFill>
                  <a:srgbClr val="374154"/>
                </a:solidFill>
                <a:latin typeface="Gill Sans MT" panose="020B0502020104020203" pitchFamily="34" charset="0"/>
                <a:ea typeface="微软雅黑" panose="020B0503020204020204" pitchFamily="34" charset="-122"/>
              </a:defRPr>
            </a:lvl2pPr>
            <a:lvl3pPr marL="833696" indent="-236990">
              <a:lnSpc>
                <a:spcPct val="150000"/>
              </a:lnSpc>
              <a:spcBef>
                <a:spcPts val="0"/>
              </a:spcBef>
              <a:buClr>
                <a:srgbClr val="92D050"/>
              </a:buClr>
              <a:buFontTx/>
              <a:buChar char="-"/>
              <a:defRPr sz="1599">
                <a:solidFill>
                  <a:srgbClr val="374154"/>
                </a:solidFill>
                <a:latin typeface="Gill Sans MT" panose="020B0502020104020203" pitchFamily="34" charset="0"/>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4235280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8A3E95B-424F-4B49-B3DA-B4C38534752B}"/>
              </a:ext>
            </a:extLst>
          </p:cNvPr>
          <p:cNvSpPr>
            <a:spLocks noGrp="1"/>
          </p:cNvSpPr>
          <p:nvPr>
            <p:ph type="title" hasCustomPrompt="1"/>
          </p:nvPr>
        </p:nvSpPr>
        <p:spPr>
          <a:xfrm>
            <a:off x="481757" y="476672"/>
            <a:ext cx="11161239" cy="589190"/>
          </a:xfrm>
          <a:prstGeom prst="rect">
            <a:avLst/>
          </a:prstGeom>
        </p:spPr>
        <p:txBody>
          <a:bodyPr anchor="ctr"/>
          <a:lstStyle>
            <a:lvl1pPr algn="l">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en-US" altLang="zh-CN" dirty="0"/>
              <a:t>Reference</a:t>
            </a:r>
            <a:r>
              <a:rPr lang="zh-CN" altLang="en-US" dirty="0"/>
              <a:t> 引用</a:t>
            </a:r>
            <a:r>
              <a:rPr lang="en-US" altLang="zh-CN" dirty="0"/>
              <a:t>&amp;</a:t>
            </a:r>
            <a:r>
              <a:rPr lang="zh-CN" altLang="en-US" dirty="0"/>
              <a:t>参考</a:t>
            </a:r>
          </a:p>
        </p:txBody>
      </p:sp>
      <p:sp>
        <p:nvSpPr>
          <p:cNvPr id="8" name="内容占位符 2">
            <a:extLst>
              <a:ext uri="{FF2B5EF4-FFF2-40B4-BE49-F238E27FC236}">
                <a16:creationId xmlns:a16="http://schemas.microsoft.com/office/drawing/2014/main" id="{B5938B7C-F138-C248-A0C6-6700C114BA5D}"/>
              </a:ext>
            </a:extLst>
          </p:cNvPr>
          <p:cNvSpPr>
            <a:spLocks noGrp="1"/>
          </p:cNvSpPr>
          <p:nvPr>
            <p:ph sz="half" idx="1"/>
          </p:nvPr>
        </p:nvSpPr>
        <p:spPr>
          <a:xfrm>
            <a:off x="481757" y="1284513"/>
            <a:ext cx="11161240" cy="5007429"/>
          </a:xfrm>
          <a:prstGeom prst="rect">
            <a:avLst/>
          </a:prstGeom>
          <a:noFill/>
        </p:spPr>
        <p:txBody>
          <a:bodyPr/>
          <a:lstStyle>
            <a:lvl1pPr marL="457200" marR="0" indent="-457200" algn="l" defTabSz="1218804" rtl="0" eaLnBrk="0" fontAlgn="base" latinLnBrk="0" hangingPunct="0">
              <a:lnSpc>
                <a:spcPct val="150000"/>
              </a:lnSpc>
              <a:spcBef>
                <a:spcPts val="0"/>
              </a:spcBef>
              <a:spcAft>
                <a:spcPct val="0"/>
              </a:spcAft>
              <a:buClr>
                <a:srgbClr val="71B2FF"/>
              </a:buClr>
              <a:buSzPct val="110000"/>
              <a:buFont typeface="+mj-lt"/>
              <a:buAutoNum type="arabicPeriod"/>
              <a:tabLst/>
              <a:defRPr kumimoji="0" lang="zh-CN" altLang="en-US" sz="12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8141950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
        <p:nvSpPr>
          <p:cNvPr id="6" name="内容占位符 2">
            <a:extLst>
              <a:ext uri="{FF2B5EF4-FFF2-40B4-BE49-F238E27FC236}">
                <a16:creationId xmlns:a16="http://schemas.microsoft.com/office/drawing/2014/main" id="{DB2E4210-3B10-3342-821A-8115CF031124}"/>
              </a:ext>
            </a:extLst>
          </p:cNvPr>
          <p:cNvSpPr>
            <a:spLocks noGrp="1"/>
          </p:cNvSpPr>
          <p:nvPr>
            <p:ph sz="half" idx="1"/>
          </p:nvPr>
        </p:nvSpPr>
        <p:spPr>
          <a:xfrm>
            <a:off x="481757" y="489857"/>
            <a:ext cx="11161240" cy="5520663"/>
          </a:xfrm>
          <a:prstGeom prst="rect">
            <a:avLst/>
          </a:prstGeom>
          <a:noFill/>
        </p:spPr>
        <p:txBody>
          <a:bodyPr anchor="ctr">
            <a:normAutofit/>
          </a:bodyPr>
          <a:lstStyle>
            <a:lvl1pPr marL="0" marR="0" indent="0" algn="ctr" defTabSz="1218804" rtl="0" eaLnBrk="0" fontAlgn="base" latinLnBrk="0" hangingPunct="0">
              <a:lnSpc>
                <a:spcPct val="150000"/>
              </a:lnSpc>
              <a:spcBef>
                <a:spcPts val="0"/>
              </a:spcBef>
              <a:spcAft>
                <a:spcPct val="0"/>
              </a:spcAft>
              <a:buClr>
                <a:srgbClr val="71B2FF"/>
              </a:buClr>
              <a:buSzPct val="110000"/>
              <a:buFont typeface="+mj-lt"/>
              <a:buNone/>
              <a:tabLst/>
              <a:defRPr kumimoji="0" lang="zh-CN" altLang="en-US" sz="9600" b="1" i="0" u="none" strike="noStrike" kern="0" cap="none" spc="0" normalizeH="0" baseline="0" dirty="0">
                <a:ln>
                  <a:noFill/>
                </a:ln>
                <a:solidFill>
                  <a:srgbClr val="C00000"/>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34721326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5_标题幻灯片">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8A3E95B-424F-4B49-B3DA-B4C38534752B}"/>
              </a:ext>
            </a:extLst>
          </p:cNvPr>
          <p:cNvSpPr>
            <a:spLocks noGrp="1"/>
          </p:cNvSpPr>
          <p:nvPr>
            <p:ph type="title" hasCustomPrompt="1"/>
          </p:nvPr>
        </p:nvSpPr>
        <p:spPr>
          <a:xfrm>
            <a:off x="481757" y="476672"/>
            <a:ext cx="11161239" cy="589190"/>
          </a:xfrm>
          <a:prstGeom prst="rect">
            <a:avLst/>
          </a:prstGeom>
        </p:spPr>
        <p:txBody>
          <a:bodyPr anchor="ctr"/>
          <a:lstStyle>
            <a:lvl1pPr algn="l">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en-US" altLang="zh-CN" dirty="0"/>
              <a:t>Reference</a:t>
            </a:r>
            <a:r>
              <a:rPr lang="zh-CN" altLang="en-US" dirty="0"/>
              <a:t> 引用</a:t>
            </a:r>
            <a:r>
              <a:rPr lang="en-US" altLang="zh-CN" dirty="0"/>
              <a:t>&amp;</a:t>
            </a:r>
            <a:r>
              <a:rPr lang="zh-CN" altLang="en-US" dirty="0"/>
              <a:t>参考</a:t>
            </a:r>
          </a:p>
        </p:txBody>
      </p:sp>
      <p:sp>
        <p:nvSpPr>
          <p:cNvPr id="8" name="内容占位符 2">
            <a:extLst>
              <a:ext uri="{FF2B5EF4-FFF2-40B4-BE49-F238E27FC236}">
                <a16:creationId xmlns:a16="http://schemas.microsoft.com/office/drawing/2014/main" id="{B5938B7C-F138-C248-A0C6-6700C114BA5D}"/>
              </a:ext>
            </a:extLst>
          </p:cNvPr>
          <p:cNvSpPr>
            <a:spLocks noGrp="1"/>
          </p:cNvSpPr>
          <p:nvPr>
            <p:ph sz="half" idx="1"/>
          </p:nvPr>
        </p:nvSpPr>
        <p:spPr>
          <a:xfrm>
            <a:off x="481757" y="1284513"/>
            <a:ext cx="11161240" cy="5007429"/>
          </a:xfrm>
          <a:prstGeom prst="rect">
            <a:avLst/>
          </a:prstGeom>
          <a:noFill/>
        </p:spPr>
        <p:txBody>
          <a:bodyPr/>
          <a:lstStyle>
            <a:lvl1pPr marL="457200" marR="0" indent="-457200" algn="l" defTabSz="1218804" rtl="0" eaLnBrk="0" fontAlgn="base" latinLnBrk="0" hangingPunct="0">
              <a:lnSpc>
                <a:spcPct val="150000"/>
              </a:lnSpc>
              <a:spcBef>
                <a:spcPts val="0"/>
              </a:spcBef>
              <a:spcAft>
                <a:spcPct val="0"/>
              </a:spcAft>
              <a:buClr>
                <a:srgbClr val="71B2FF"/>
              </a:buClr>
              <a:buSzPct val="110000"/>
              <a:buFont typeface="+mj-lt"/>
              <a:buAutoNum type="arabicPeriod"/>
              <a:tabLst/>
              <a:defRPr kumimoji="0" lang="zh-CN" altLang="en-US" sz="12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pic>
        <p:nvPicPr>
          <p:cNvPr id="4" name="图片 3">
            <a:extLst>
              <a:ext uri="{FF2B5EF4-FFF2-40B4-BE49-F238E27FC236}">
                <a16:creationId xmlns:a16="http://schemas.microsoft.com/office/drawing/2014/main" id="{5285E641-72A7-364D-AE4C-713FCA53F20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203900" y="3611316"/>
            <a:ext cx="3439096" cy="2732657"/>
          </a:xfrm>
          <a:prstGeom prst="rect">
            <a:avLst/>
          </a:prstGeom>
        </p:spPr>
      </p:pic>
    </p:spTree>
    <p:extLst>
      <p:ext uri="{BB962C8B-B14F-4D97-AF65-F5344CB8AC3E}">
        <p14:creationId xmlns:p14="http://schemas.microsoft.com/office/powerpoint/2010/main" val="4627907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DD27B74F-A921-7E4F-BA5E-E3C8D66FA295}"/>
              </a:ext>
            </a:extLst>
          </p:cNvPr>
          <p:cNvSpPr>
            <a:spLocks noGrp="1"/>
          </p:cNvSpPr>
          <p:nvPr>
            <p:ph type="title"/>
          </p:nvPr>
        </p:nvSpPr>
        <p:spPr>
          <a:xfrm>
            <a:off x="623635" y="558414"/>
            <a:ext cx="10963473" cy="589190"/>
          </a:xfrm>
          <a:prstGeom prst="rect">
            <a:avLst/>
          </a:prstGeom>
        </p:spPr>
        <p:txBody>
          <a:bodyPr anchor="ctr"/>
          <a:lstStyle>
            <a:lvl1pPr algn="l">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5" name="内容占位符 2">
            <a:extLst>
              <a:ext uri="{FF2B5EF4-FFF2-40B4-BE49-F238E27FC236}">
                <a16:creationId xmlns:a16="http://schemas.microsoft.com/office/drawing/2014/main" id="{943F9233-A8D2-FF4D-8599-097D3F68CF29}"/>
              </a:ext>
            </a:extLst>
          </p:cNvPr>
          <p:cNvSpPr>
            <a:spLocks noGrp="1"/>
          </p:cNvSpPr>
          <p:nvPr>
            <p:ph sz="half" idx="1" hasCustomPrompt="1"/>
          </p:nvPr>
        </p:nvSpPr>
        <p:spPr>
          <a:xfrm>
            <a:off x="623635" y="1360170"/>
            <a:ext cx="10963473" cy="4994910"/>
          </a:xfrm>
          <a:prstGeom prst="rect">
            <a:avLst/>
          </a:prstGeom>
          <a:noFill/>
        </p:spPr>
        <p:txBody>
          <a:bodyPr/>
          <a:lstStyle>
            <a:lvl1pPr marL="239106" marR="0" indent="-239106" algn="l" defTabSz="1218804" rtl="0" eaLnBrk="1" fontAlgn="base" latinLnBrk="1" hangingPunct="1">
              <a:lnSpc>
                <a:spcPct val="150000"/>
              </a:lnSpc>
              <a:spcBef>
                <a:spcPts val="0"/>
              </a:spcBef>
              <a:spcAft>
                <a:spcPts val="800"/>
              </a:spcAft>
              <a:buClr>
                <a:srgbClr val="92D050"/>
              </a:buCl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ts val="80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ts val="800"/>
              </a:spcAft>
              <a:buClr>
                <a:srgbClr val="92D050"/>
              </a:buClr>
              <a:buFontTx/>
              <a:buChar char="-"/>
              <a:tabLst/>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 </a:t>
            </a:r>
            <a:r>
              <a:rPr lang="en-US" altLang="zh-CN" dirty="0"/>
              <a:t>title</a:t>
            </a:r>
            <a:endParaRPr lang="zh-CN" altLang="en-US" dirty="0"/>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41491252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DD27B74F-A921-7E4F-BA5E-E3C8D66FA295}"/>
              </a:ext>
            </a:extLst>
          </p:cNvPr>
          <p:cNvSpPr>
            <a:spLocks noGrp="1"/>
          </p:cNvSpPr>
          <p:nvPr>
            <p:ph type="title"/>
          </p:nvPr>
        </p:nvSpPr>
        <p:spPr>
          <a:xfrm>
            <a:off x="590977" y="535554"/>
            <a:ext cx="10963473" cy="589190"/>
          </a:xfrm>
          <a:prstGeom prst="rect">
            <a:avLst/>
          </a:prstGeom>
        </p:spPr>
        <p:txBody>
          <a:bodyPr anchor="ctr"/>
          <a:lstStyle>
            <a:lvl1pPr algn="l">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6" name="内容占位符 2">
            <a:extLst>
              <a:ext uri="{FF2B5EF4-FFF2-40B4-BE49-F238E27FC236}">
                <a16:creationId xmlns:a16="http://schemas.microsoft.com/office/drawing/2014/main" id="{8B8780FF-54FB-3649-B17D-70074C1E632C}"/>
              </a:ext>
            </a:extLst>
          </p:cNvPr>
          <p:cNvSpPr>
            <a:spLocks noGrp="1"/>
          </p:cNvSpPr>
          <p:nvPr>
            <p:ph sz="half" idx="1"/>
          </p:nvPr>
        </p:nvSpPr>
        <p:spPr>
          <a:xfrm>
            <a:off x="612745" y="1355844"/>
            <a:ext cx="5290949" cy="505368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92D050"/>
              </a:buCl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92D050"/>
              </a:buClr>
              <a:buFontTx/>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7" name="内容占位符 2">
            <a:extLst>
              <a:ext uri="{FF2B5EF4-FFF2-40B4-BE49-F238E27FC236}">
                <a16:creationId xmlns:a16="http://schemas.microsoft.com/office/drawing/2014/main" id="{0DF43595-01DB-2B45-9100-744DCAAE83F6}"/>
              </a:ext>
            </a:extLst>
          </p:cNvPr>
          <p:cNvSpPr>
            <a:spLocks noGrp="1"/>
          </p:cNvSpPr>
          <p:nvPr>
            <p:ph sz="half" idx="10"/>
          </p:nvPr>
        </p:nvSpPr>
        <p:spPr>
          <a:xfrm>
            <a:off x="6274388" y="1355844"/>
            <a:ext cx="5290949" cy="5053686"/>
          </a:xfrm>
          <a:prstGeom prst="rect">
            <a:avLst/>
          </a:prstGeom>
          <a:noFill/>
        </p:spPr>
        <p:txBody>
          <a:bodyPr/>
          <a:lstStyle>
            <a:lvl1pPr marL="239106" indent="-239106">
              <a:lnSpc>
                <a:spcPct val="150000"/>
              </a:lnSpc>
              <a:spcBef>
                <a:spcPts val="0"/>
              </a:spcBef>
              <a:buClr>
                <a:srgbClr val="92D050"/>
              </a:buClr>
              <a:defRPr sz="2000" b="0">
                <a:solidFill>
                  <a:srgbClr val="374154"/>
                </a:solidFill>
                <a:latin typeface="Gill Sans MT" panose="020B0502020104020203" pitchFamily="34" charset="0"/>
                <a:ea typeface="微软雅黑" panose="020B0503020204020204" pitchFamily="34" charset="-122"/>
              </a:defRPr>
            </a:lvl1pPr>
            <a:lvl2pPr marL="476096" indent="-236990">
              <a:lnSpc>
                <a:spcPct val="150000"/>
              </a:lnSpc>
              <a:spcBef>
                <a:spcPts val="0"/>
              </a:spcBef>
              <a:buClr>
                <a:srgbClr val="92D050"/>
              </a:buClr>
              <a:buFont typeface="Arial" panose="020B0604020202020204" pitchFamily="34" charset="0"/>
              <a:buChar char="◦"/>
              <a:defRPr sz="1866">
                <a:solidFill>
                  <a:srgbClr val="374154"/>
                </a:solidFill>
                <a:latin typeface="Gill Sans MT" panose="020B0502020104020203" pitchFamily="34" charset="0"/>
                <a:ea typeface="微软雅黑" panose="020B0503020204020204" pitchFamily="34" charset="-122"/>
              </a:defRPr>
            </a:lvl2pPr>
            <a:lvl3pPr marL="833696" indent="-236990">
              <a:lnSpc>
                <a:spcPct val="150000"/>
              </a:lnSpc>
              <a:spcBef>
                <a:spcPts val="0"/>
              </a:spcBef>
              <a:buClr>
                <a:srgbClr val="92D050"/>
              </a:buClr>
              <a:buFontTx/>
              <a:buChar char="-"/>
              <a:defRPr sz="1599">
                <a:solidFill>
                  <a:srgbClr val="374154"/>
                </a:solidFill>
                <a:latin typeface="Gill Sans MT" panose="020B0502020104020203" pitchFamily="34" charset="0"/>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7481482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8A3E95B-424F-4B49-B3DA-B4C38534752B}"/>
              </a:ext>
            </a:extLst>
          </p:cNvPr>
          <p:cNvSpPr>
            <a:spLocks noGrp="1"/>
          </p:cNvSpPr>
          <p:nvPr>
            <p:ph type="title" hasCustomPrompt="1"/>
          </p:nvPr>
        </p:nvSpPr>
        <p:spPr>
          <a:xfrm>
            <a:off x="481757" y="476672"/>
            <a:ext cx="11161239" cy="589190"/>
          </a:xfrm>
          <a:prstGeom prst="rect">
            <a:avLst/>
          </a:prstGeom>
        </p:spPr>
        <p:txBody>
          <a:bodyPr anchor="ctr"/>
          <a:lstStyle>
            <a:lvl1pPr algn="l">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en-US" altLang="zh-CN" dirty="0"/>
              <a:t>Reference</a:t>
            </a:r>
            <a:r>
              <a:rPr lang="zh-CN" altLang="en-US" dirty="0"/>
              <a:t> 引用</a:t>
            </a:r>
            <a:r>
              <a:rPr lang="en-US" altLang="zh-CN" dirty="0"/>
              <a:t>&amp;</a:t>
            </a:r>
            <a:r>
              <a:rPr lang="zh-CN" altLang="en-US" dirty="0"/>
              <a:t>参考</a:t>
            </a:r>
          </a:p>
        </p:txBody>
      </p:sp>
      <p:sp>
        <p:nvSpPr>
          <p:cNvPr id="8" name="内容占位符 2">
            <a:extLst>
              <a:ext uri="{FF2B5EF4-FFF2-40B4-BE49-F238E27FC236}">
                <a16:creationId xmlns:a16="http://schemas.microsoft.com/office/drawing/2014/main" id="{B5938B7C-F138-C248-A0C6-6700C114BA5D}"/>
              </a:ext>
            </a:extLst>
          </p:cNvPr>
          <p:cNvSpPr>
            <a:spLocks noGrp="1"/>
          </p:cNvSpPr>
          <p:nvPr>
            <p:ph sz="half" idx="1"/>
          </p:nvPr>
        </p:nvSpPr>
        <p:spPr>
          <a:xfrm>
            <a:off x="481757" y="1484784"/>
            <a:ext cx="11161240" cy="4525736"/>
          </a:xfrm>
          <a:prstGeom prst="rect">
            <a:avLst/>
          </a:prstGeom>
          <a:noFill/>
        </p:spPr>
        <p:txBody>
          <a:bodyPr/>
          <a:lstStyle>
            <a:lvl1pPr marL="457200" marR="0" indent="-457200" algn="l" defTabSz="1218804" rtl="0" eaLnBrk="0" fontAlgn="base" latinLnBrk="0" hangingPunct="0">
              <a:lnSpc>
                <a:spcPct val="150000"/>
              </a:lnSpc>
              <a:spcBef>
                <a:spcPts val="0"/>
              </a:spcBef>
              <a:spcAft>
                <a:spcPct val="0"/>
              </a:spcAft>
              <a:buClr>
                <a:srgbClr val="71B2FF"/>
              </a:buClr>
              <a:buSzPct val="110000"/>
              <a:buFont typeface="+mj-lt"/>
              <a:buAutoNum type="arabicPeriod"/>
              <a:tabLst/>
              <a:defRPr kumimoji="0" lang="zh-CN" altLang="en-US" sz="12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19225265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
        <p:nvSpPr>
          <p:cNvPr id="6" name="内容占位符 2">
            <a:extLst>
              <a:ext uri="{FF2B5EF4-FFF2-40B4-BE49-F238E27FC236}">
                <a16:creationId xmlns:a16="http://schemas.microsoft.com/office/drawing/2014/main" id="{DB2E4210-3B10-3342-821A-8115CF031124}"/>
              </a:ext>
            </a:extLst>
          </p:cNvPr>
          <p:cNvSpPr>
            <a:spLocks noGrp="1"/>
          </p:cNvSpPr>
          <p:nvPr>
            <p:ph sz="half" idx="1"/>
          </p:nvPr>
        </p:nvSpPr>
        <p:spPr>
          <a:xfrm>
            <a:off x="481757" y="489857"/>
            <a:ext cx="11161240" cy="5520663"/>
          </a:xfrm>
          <a:prstGeom prst="rect">
            <a:avLst/>
          </a:prstGeom>
          <a:noFill/>
        </p:spPr>
        <p:txBody>
          <a:bodyPr anchor="ctr">
            <a:normAutofit/>
          </a:bodyPr>
          <a:lstStyle>
            <a:lvl1pPr marL="0" marR="0" indent="0" algn="ctr" defTabSz="1218804" rtl="0" eaLnBrk="0" fontAlgn="base" latinLnBrk="0" hangingPunct="0">
              <a:lnSpc>
                <a:spcPct val="150000"/>
              </a:lnSpc>
              <a:spcBef>
                <a:spcPts val="0"/>
              </a:spcBef>
              <a:spcAft>
                <a:spcPct val="0"/>
              </a:spcAft>
              <a:buClr>
                <a:srgbClr val="71B2FF"/>
              </a:buClr>
              <a:buSzPct val="110000"/>
              <a:buFont typeface="+mj-lt"/>
              <a:buNone/>
              <a:tabLst/>
              <a:defRPr kumimoji="0" lang="zh-CN" altLang="en-US" sz="9600" b="1" i="0" u="none" strike="noStrike" kern="0" cap="none" spc="0" normalizeH="0" baseline="0" dirty="0">
                <a:ln>
                  <a:noFill/>
                </a:ln>
                <a:solidFill>
                  <a:srgbClr val="C00000"/>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40082120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404664"/>
            <a:ext cx="10963473" cy="589190"/>
          </a:xfrm>
          <a:prstGeom prst="rect">
            <a:avLst/>
          </a:prstGeom>
        </p:spPr>
        <p:txBody>
          <a:bodyPr anchor="ctr"/>
          <a:lstStyle>
            <a:lvl1pPr>
              <a:defRPr sz="2800" b="1">
                <a:solidFill>
                  <a:schemeClr val="tx1">
                    <a:lumMod val="95000"/>
                  </a:schemeClr>
                </a:solidFill>
                <a:latin typeface="Futura Medium" panose="020B0602020204020303" pitchFamily="34" charset="-79"/>
                <a:ea typeface="微软雅黑" panose="020B0503020204020204" pitchFamily="34" charset="-122"/>
                <a:cs typeface="Futura Medium" panose="020B0602020204020303" pitchFamily="34" charset="-79"/>
              </a:defRPr>
            </a:lvl1pPr>
          </a:lstStyle>
          <a:p>
            <a:r>
              <a:rPr lang="zh-CN" altLang="en-US" dirty="0"/>
              <a:t>单击此处编辑母版标题样式</a:t>
            </a:r>
          </a:p>
        </p:txBody>
      </p:sp>
      <p:sp>
        <p:nvSpPr>
          <p:cNvPr id="10" name="内容占位符 2"/>
          <p:cNvSpPr>
            <a:spLocks noGrp="1"/>
          </p:cNvSpPr>
          <p:nvPr>
            <p:ph sz="half" idx="1"/>
          </p:nvPr>
        </p:nvSpPr>
        <p:spPr>
          <a:xfrm>
            <a:off x="623635" y="1196752"/>
            <a:ext cx="10963473" cy="5197702"/>
          </a:xfrm>
          <a:prstGeom prst="rect">
            <a:avLst/>
          </a:prstGeom>
        </p:spPr>
        <p:txBody>
          <a:bodyPr/>
          <a:lstStyle>
            <a:lvl1pPr marL="239106" indent="-239106">
              <a:lnSpc>
                <a:spcPct val="150000"/>
              </a:lnSpc>
              <a:spcBef>
                <a:spcPts val="0"/>
              </a:spcBef>
              <a:buClr>
                <a:schemeClr val="accent2">
                  <a:lumMod val="90000"/>
                </a:schemeClr>
              </a:buClr>
              <a:defRPr sz="2000" b="0">
                <a:solidFill>
                  <a:schemeClr val="tx1">
                    <a:lumMod val="95000"/>
                  </a:schemeClr>
                </a:solidFill>
                <a:latin typeface="Gill Sans MT" panose="020B0502020104020203" pitchFamily="34" charset="0"/>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00">
                <a:solidFill>
                  <a:schemeClr val="tx1">
                    <a:lumMod val="95000"/>
                  </a:schemeClr>
                </a:solidFill>
                <a:latin typeface="Gill Sans MT" panose="020B0502020104020203" pitchFamily="34" charset="0"/>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400">
                <a:solidFill>
                  <a:schemeClr val="tx1">
                    <a:lumMod val="95000"/>
                  </a:schemeClr>
                </a:solidFill>
                <a:latin typeface="Gill Sans MT" panose="020B0502020104020203" pitchFamily="34" charset="0"/>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3375763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E8861184-AC94-6541-A9F6-3504B6AC75C5}"/>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flipH="1">
            <a:off x="0" y="1810"/>
            <a:ext cx="12196763" cy="4792771"/>
          </a:xfrm>
          <a:prstGeom prst="rect">
            <a:avLst/>
          </a:prstGeom>
        </p:spPr>
      </p:pic>
      <p:sp>
        <p:nvSpPr>
          <p:cNvPr id="9" name="Text Placeholder 5">
            <a:extLst>
              <a:ext uri="{FF2B5EF4-FFF2-40B4-BE49-F238E27FC236}">
                <a16:creationId xmlns:a16="http://schemas.microsoft.com/office/drawing/2014/main" id="{011094E6-4D5B-8C42-9657-10EE07AF670A}"/>
              </a:ext>
            </a:extLst>
          </p:cNvPr>
          <p:cNvSpPr>
            <a:spLocks noGrp="1"/>
          </p:cNvSpPr>
          <p:nvPr>
            <p:ph type="body" sz="quarter" idx="10" hasCustomPrompt="1"/>
          </p:nvPr>
        </p:nvSpPr>
        <p:spPr>
          <a:xfrm>
            <a:off x="1417861" y="3880886"/>
            <a:ext cx="1944216" cy="643926"/>
          </a:xfrm>
          <a:prstGeom prst="rect">
            <a:avLst/>
          </a:prstGeom>
        </p:spPr>
        <p:txBody>
          <a:bodyPr lIns="0" tIns="0" rIns="0" bIns="0" anchor="ctr"/>
          <a:lstStyle>
            <a:lvl1pPr>
              <a:lnSpc>
                <a:spcPct val="100000"/>
              </a:lnSpc>
              <a:defRPr sz="4800">
                <a:solidFill>
                  <a:schemeClr val="tx2"/>
                </a:solidFill>
                <a:latin typeface="ACGN-MiaoGB-Flash" panose="02020300000000000000" pitchFamily="18" charset="-122"/>
                <a:ea typeface="ACGN-MiaoGB-Flash" panose="02020300000000000000" pitchFamily="18" charset="-122"/>
              </a:defRPr>
            </a:lvl1pPr>
          </a:lstStyle>
          <a:p>
            <a:pPr lvl="0"/>
            <a:r>
              <a:rPr lang="en-US" altLang="zh-CN" dirty="0"/>
              <a:t>ZOMI</a:t>
            </a:r>
            <a:endParaRPr lang="en-US" dirty="0"/>
          </a:p>
        </p:txBody>
      </p:sp>
      <p:sp>
        <p:nvSpPr>
          <p:cNvPr id="6" name="Title 1">
            <a:extLst>
              <a:ext uri="{FF2B5EF4-FFF2-40B4-BE49-F238E27FC236}">
                <a16:creationId xmlns:a16="http://schemas.microsoft.com/office/drawing/2014/main" id="{9EC68140-F31D-D449-AB97-7D3A7E7A49B7}"/>
              </a:ext>
            </a:extLst>
          </p:cNvPr>
          <p:cNvSpPr>
            <a:spLocks noGrp="1"/>
          </p:cNvSpPr>
          <p:nvPr>
            <p:ph type="ctrTitle" hasCustomPrompt="1"/>
          </p:nvPr>
        </p:nvSpPr>
        <p:spPr>
          <a:xfrm>
            <a:off x="898996" y="907091"/>
            <a:ext cx="6559809" cy="2704025"/>
          </a:xfrm>
          <a:prstGeom prst="rect">
            <a:avLst/>
          </a:prstGeom>
          <a:ln>
            <a:noFill/>
            <a:prstDash val="dash"/>
          </a:ln>
        </p:spPr>
        <p:txBody>
          <a:bodyPr lIns="0" tIns="0" rIns="0" bIns="0" anchor="t">
            <a:noAutofit/>
          </a:bodyPr>
          <a:lstStyle>
            <a:lvl1pPr algn="l">
              <a:lnSpc>
                <a:spcPct val="100000"/>
              </a:lnSpc>
              <a:defRPr sz="8800" b="1" i="0">
                <a:solidFill>
                  <a:srgbClr val="FFFFFF"/>
                </a:solidFill>
                <a:latin typeface="Futura Medium" panose="020B0602020204020303" pitchFamily="34" charset="-79"/>
                <a:ea typeface="Microsoft YaHei" panose="020B0503020204020204" pitchFamily="34" charset="-122"/>
                <a:cs typeface="Futura Medium" panose="020B0602020204020303" pitchFamily="34" charset="-79"/>
              </a:defRPr>
            </a:lvl1pPr>
          </a:lstStyle>
          <a:p>
            <a:r>
              <a:rPr lang="zh-CN" altLang="en-US" dirty="0"/>
              <a:t>单击此处添加标题</a:t>
            </a:r>
            <a:endParaRPr lang="en-US" dirty="0"/>
          </a:p>
        </p:txBody>
      </p:sp>
    </p:spTree>
    <p:extLst>
      <p:ext uri="{BB962C8B-B14F-4D97-AF65-F5344CB8AC3E}">
        <p14:creationId xmlns:p14="http://schemas.microsoft.com/office/powerpoint/2010/main" val="27503655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463546"/>
            <a:ext cx="10963473" cy="589190"/>
          </a:xfrm>
          <a:prstGeom prst="rect">
            <a:avLst/>
          </a:prstGeom>
        </p:spPr>
        <p:txBody>
          <a:bodyPr anchor="ctr"/>
          <a:lstStyle>
            <a:lvl1pPr>
              <a:defRPr sz="2800"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10" name="内容占位符 2"/>
          <p:cNvSpPr>
            <a:spLocks noGrp="1"/>
          </p:cNvSpPr>
          <p:nvPr>
            <p:ph sz="half" idx="1"/>
          </p:nvPr>
        </p:nvSpPr>
        <p:spPr>
          <a:xfrm>
            <a:off x="719684" y="1351536"/>
            <a:ext cx="10757396" cy="4957784"/>
          </a:xfrm>
          <a:prstGeom prst="rect">
            <a:avLst/>
          </a:prstGeom>
        </p:spPr>
        <p:txBody>
          <a:bodyPr/>
          <a:lstStyle>
            <a:lvl1pPr marL="239106" indent="-239106">
              <a:lnSpc>
                <a:spcPct val="150000"/>
              </a:lnSpc>
              <a:spcBef>
                <a:spcPts val="0"/>
              </a:spcBef>
              <a:buClr>
                <a:schemeClr val="accent2">
                  <a:lumMod val="90000"/>
                </a:schemeClr>
              </a:buClr>
              <a:defRPr sz="2000" b="0">
                <a:solidFill>
                  <a:schemeClr val="bg1"/>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00">
                <a:solidFill>
                  <a:schemeClr val="bg1"/>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400">
                <a:solidFill>
                  <a:schemeClr val="bg1"/>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3700030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结束页">
    <p:bg>
      <p:bgPr>
        <a:solidFill>
          <a:srgbClr val="FFFFFF"/>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1960DD1-8AC3-8F46-9D2D-BF81187F43FC}"/>
              </a:ext>
            </a:extLst>
          </p:cNvPr>
          <p:cNvSpPr txBox="1"/>
          <p:nvPr userDrawn="1"/>
        </p:nvSpPr>
        <p:spPr>
          <a:xfrm>
            <a:off x="1502228" y="2617826"/>
            <a:ext cx="5127171" cy="1323439"/>
          </a:xfrm>
          <a:prstGeom prst="rect">
            <a:avLst/>
          </a:prstGeom>
          <a:noFill/>
        </p:spPr>
        <p:txBody>
          <a:bodyPr wrap="square" rtlCol="0">
            <a:spAutoFit/>
          </a:bodyPr>
          <a:lstStyle/>
          <a:p>
            <a:pPr algn="l"/>
            <a:r>
              <a:rPr lang="en-US" sz="8000" dirty="0">
                <a:solidFill>
                  <a:srgbClr val="221815"/>
                </a:solidFill>
                <a:latin typeface="Futura Medium" panose="020B0602020204020303" pitchFamily="34" charset="-79"/>
                <a:cs typeface="Futura Medium" panose="020B0602020204020303" pitchFamily="34" charset="-79"/>
              </a:rPr>
              <a:t>Thank you</a:t>
            </a:r>
          </a:p>
        </p:txBody>
      </p:sp>
    </p:spTree>
    <p:extLst>
      <p:ext uri="{BB962C8B-B14F-4D97-AF65-F5344CB8AC3E}">
        <p14:creationId xmlns:p14="http://schemas.microsoft.com/office/powerpoint/2010/main" val="36647860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探索">
    <p:bg>
      <p:bgPr>
        <a:solidFill>
          <a:srgbClr val="FFFFFF"/>
        </a:solidFill>
        <a:effectLst/>
      </p:bgPr>
    </p:bg>
    <p:spTree>
      <p:nvGrpSpPr>
        <p:cNvPr id="1" name=""/>
        <p:cNvGrpSpPr/>
        <p:nvPr/>
      </p:nvGrpSpPr>
      <p:grpSpPr>
        <a:xfrm>
          <a:off x="0" y="0"/>
          <a:ext cx="0" cy="0"/>
          <a:chOff x="0" y="0"/>
          <a:chExt cx="0" cy="0"/>
        </a:xfrm>
      </p:grpSpPr>
      <p:pic>
        <p:nvPicPr>
          <p:cNvPr id="11" name="图片 10"/>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12206140" cy="5594695"/>
          </a:xfrm>
          <a:prstGeom prst="rect">
            <a:avLst/>
          </a:prstGeom>
        </p:spPr>
      </p:pic>
      <p:sp>
        <p:nvSpPr>
          <p:cNvPr id="7" name="L 形 6"/>
          <p:cNvSpPr/>
          <p:nvPr userDrawn="1"/>
        </p:nvSpPr>
        <p:spPr>
          <a:xfrm rot="5400000">
            <a:off x="7853942" y="2130562"/>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10" name="Title 1">
            <a:extLst>
              <a:ext uri="{FF2B5EF4-FFF2-40B4-BE49-F238E27FC236}">
                <a16:creationId xmlns:a16="http://schemas.microsoft.com/office/drawing/2014/main" id="{8227DEE9-8BE9-0D49-BF96-9E83C5312E00}"/>
              </a:ext>
            </a:extLst>
          </p:cNvPr>
          <p:cNvSpPr>
            <a:spLocks noGrp="1"/>
          </p:cNvSpPr>
          <p:nvPr>
            <p:ph type="ctrTitle" hasCustomPrompt="1"/>
          </p:nvPr>
        </p:nvSpPr>
        <p:spPr>
          <a:xfrm>
            <a:off x="898996" y="907092"/>
            <a:ext cx="6559809" cy="690255"/>
          </a:xfrm>
          <a:prstGeom prst="rect">
            <a:avLst/>
          </a:prstGeom>
          <a:ln>
            <a:noFill/>
            <a:prstDash val="dash"/>
          </a:ln>
        </p:spPr>
        <p:txBody>
          <a:bodyPr lIns="0" tIns="0" rIns="0" bIns="0" anchor="t">
            <a:normAutofit/>
          </a:bodyPr>
          <a:lstStyle>
            <a:lvl1pPr algn="l">
              <a:defRPr sz="3200"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6" name="Text Placeholder 5">
            <a:extLst>
              <a:ext uri="{FF2B5EF4-FFF2-40B4-BE49-F238E27FC236}">
                <a16:creationId xmlns:a16="http://schemas.microsoft.com/office/drawing/2014/main" id="{2F43DA98-D48D-6947-95EF-BA3B05E68822}"/>
              </a:ext>
            </a:extLst>
          </p:cNvPr>
          <p:cNvSpPr>
            <a:spLocks noGrp="1"/>
          </p:cNvSpPr>
          <p:nvPr>
            <p:ph type="body" sz="quarter" idx="10" hasCustomPrompt="1"/>
          </p:nvPr>
        </p:nvSpPr>
        <p:spPr>
          <a:xfrm>
            <a:off x="929260" y="1949372"/>
            <a:ext cx="6535842" cy="643926"/>
          </a:xfrm>
          <a:prstGeom prst="rect">
            <a:avLst/>
          </a:prstGeom>
        </p:spPr>
        <p:txBody>
          <a:bodyPr lIns="0" tIns="0" rIns="0" bIns="0"/>
          <a:lstStyle>
            <a:lvl1pPr>
              <a:defRPr sz="1400">
                <a:solidFill>
                  <a:schemeClr val="tx1"/>
                </a:solidFill>
              </a:defRPr>
            </a:lvl1pPr>
          </a:lstStyle>
          <a:p>
            <a:pPr lvl="0"/>
            <a:r>
              <a:rPr lang="zh-CN" altLang="en-US" dirty="0"/>
              <a:t>单击此处添加文本</a:t>
            </a:r>
            <a:endParaRPr lang="en-US" dirty="0"/>
          </a:p>
        </p:txBody>
      </p:sp>
      <p:sp>
        <p:nvSpPr>
          <p:cNvPr id="9" name="Text Placeholder 5">
            <a:extLst>
              <a:ext uri="{FF2B5EF4-FFF2-40B4-BE49-F238E27FC236}">
                <a16:creationId xmlns:a16="http://schemas.microsoft.com/office/drawing/2014/main" id="{52F8733E-C4C9-8D4D-8DDA-CAB265AC05A0}"/>
              </a:ext>
            </a:extLst>
          </p:cNvPr>
          <p:cNvSpPr>
            <a:spLocks noGrp="1"/>
          </p:cNvSpPr>
          <p:nvPr>
            <p:ph type="body" sz="quarter" idx="11"/>
          </p:nvPr>
        </p:nvSpPr>
        <p:spPr>
          <a:xfrm>
            <a:off x="913588" y="6227190"/>
            <a:ext cx="1617170" cy="322753"/>
          </a:xfrm>
          <a:prstGeom prst="rect">
            <a:avLst/>
          </a:prstGeom>
        </p:spPr>
        <p:txBody>
          <a:bodyPr lIns="0" tIns="0" rIns="0" bIns="0"/>
          <a:lstStyle>
            <a:lvl1pPr>
              <a:defRPr sz="900">
                <a:solidFill>
                  <a:schemeClr val="tx1"/>
                </a:solidFill>
              </a:defRPr>
            </a:lvl1pPr>
          </a:lstStyle>
          <a:p>
            <a:pPr lvl="0"/>
            <a:r>
              <a:rPr lang="zh-CN" altLang="en-US"/>
              <a:t>单击此处编辑母版文本样式</a:t>
            </a:r>
          </a:p>
        </p:txBody>
      </p:sp>
    </p:spTree>
    <p:extLst>
      <p:ext uri="{BB962C8B-B14F-4D97-AF65-F5344CB8AC3E}">
        <p14:creationId xmlns:p14="http://schemas.microsoft.com/office/powerpoint/2010/main" val="16519495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智能">
    <p:bg>
      <p:bgPr>
        <a:solidFill>
          <a:srgbClr val="FFFFFF"/>
        </a:solidFill>
        <a:effectLst/>
      </p:bgPr>
    </p:bg>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375"/>
            <a:ext cx="12197432" cy="5599236"/>
          </a:xfrm>
          <a:prstGeom prst="rect">
            <a:avLst/>
          </a:prstGeom>
        </p:spPr>
      </p:pic>
      <p:sp>
        <p:nvSpPr>
          <p:cNvPr id="8" name="Title 1">
            <a:extLst>
              <a:ext uri="{FF2B5EF4-FFF2-40B4-BE49-F238E27FC236}">
                <a16:creationId xmlns:a16="http://schemas.microsoft.com/office/drawing/2014/main" id="{62AA4863-E1EF-3342-A8CB-ECD4FD06CEB7}"/>
              </a:ext>
            </a:extLst>
          </p:cNvPr>
          <p:cNvSpPr>
            <a:spLocks noGrp="1"/>
          </p:cNvSpPr>
          <p:nvPr>
            <p:ph type="ctrTitle" hasCustomPrompt="1"/>
          </p:nvPr>
        </p:nvSpPr>
        <p:spPr>
          <a:xfrm>
            <a:off x="898996" y="907092"/>
            <a:ext cx="6559809" cy="690255"/>
          </a:xfrm>
          <a:prstGeom prst="rect">
            <a:avLst/>
          </a:prstGeom>
        </p:spPr>
        <p:txBody>
          <a:bodyPr lIns="0" tIns="0" rIns="0" bIns="0" anchor="t">
            <a:normAutofit/>
          </a:bodyPr>
          <a:lstStyle>
            <a:lvl1pPr algn="l">
              <a:defRPr sz="3200"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5" name="Text Placeholder 5">
            <a:extLst>
              <a:ext uri="{FF2B5EF4-FFF2-40B4-BE49-F238E27FC236}">
                <a16:creationId xmlns:a16="http://schemas.microsoft.com/office/drawing/2014/main" id="{195303EA-8491-464F-99A0-67F948701C12}"/>
              </a:ext>
            </a:extLst>
          </p:cNvPr>
          <p:cNvSpPr>
            <a:spLocks noGrp="1"/>
          </p:cNvSpPr>
          <p:nvPr>
            <p:ph type="body" sz="quarter" idx="10" hasCustomPrompt="1"/>
          </p:nvPr>
        </p:nvSpPr>
        <p:spPr>
          <a:xfrm>
            <a:off x="929260" y="1949372"/>
            <a:ext cx="4128162" cy="643926"/>
          </a:xfrm>
          <a:prstGeom prst="rect">
            <a:avLst/>
          </a:prstGeom>
        </p:spPr>
        <p:txBody>
          <a:bodyPr lIns="0" tIns="0" rIns="0" bIns="0"/>
          <a:lstStyle>
            <a:lvl1pPr>
              <a:defRPr sz="1400">
                <a:solidFill>
                  <a:schemeClr val="tx1"/>
                </a:solidFill>
              </a:defRPr>
            </a:lvl1pPr>
          </a:lstStyle>
          <a:p>
            <a:pPr lvl="0"/>
            <a:r>
              <a:rPr lang="zh-CN" altLang="en-US" dirty="0"/>
              <a:t>单击此处添加文本</a:t>
            </a:r>
            <a:endParaRPr lang="en-US" dirty="0"/>
          </a:p>
        </p:txBody>
      </p:sp>
      <p:sp>
        <p:nvSpPr>
          <p:cNvPr id="6" name="Text Placeholder 5">
            <a:extLst>
              <a:ext uri="{FF2B5EF4-FFF2-40B4-BE49-F238E27FC236}">
                <a16:creationId xmlns:a16="http://schemas.microsoft.com/office/drawing/2014/main" id="{56DBC59C-CE55-E340-A3AE-F88AAF0D7560}"/>
              </a:ext>
            </a:extLst>
          </p:cNvPr>
          <p:cNvSpPr>
            <a:spLocks noGrp="1"/>
          </p:cNvSpPr>
          <p:nvPr>
            <p:ph type="body" sz="quarter" idx="11"/>
          </p:nvPr>
        </p:nvSpPr>
        <p:spPr>
          <a:xfrm>
            <a:off x="913588" y="6227190"/>
            <a:ext cx="1617170" cy="322753"/>
          </a:xfrm>
          <a:prstGeom prst="rect">
            <a:avLst/>
          </a:prstGeom>
        </p:spPr>
        <p:txBody>
          <a:bodyPr lIns="0" tIns="0" rIns="0" bIns="0"/>
          <a:lstStyle>
            <a:lvl1pPr>
              <a:defRPr sz="900">
                <a:solidFill>
                  <a:schemeClr val="tx1"/>
                </a:solidFill>
              </a:defRPr>
            </a:lvl1pPr>
          </a:lstStyle>
          <a:p>
            <a:pPr lvl="0"/>
            <a:r>
              <a:rPr lang="zh-CN" altLang="en-US"/>
              <a:t>单击此处编辑母版文本样式</a:t>
            </a:r>
          </a:p>
        </p:txBody>
      </p:sp>
      <p:sp>
        <p:nvSpPr>
          <p:cNvPr id="14" name="L 形 17">
            <a:extLst>
              <a:ext uri="{FF2B5EF4-FFF2-40B4-BE49-F238E27FC236}">
                <a16:creationId xmlns:a16="http://schemas.microsoft.com/office/drawing/2014/main" id="{3049C48A-4CAE-8940-8A29-89DE0543DF4C}"/>
              </a:ext>
            </a:extLst>
          </p:cNvPr>
          <p:cNvSpPr/>
          <p:nvPr userDrawn="1"/>
        </p:nvSpPr>
        <p:spPr>
          <a:xfrm rot="5400000">
            <a:off x="5369529" y="2370740"/>
            <a:ext cx="744262" cy="762208"/>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Tree>
    <p:extLst>
      <p:ext uri="{BB962C8B-B14F-4D97-AF65-F5344CB8AC3E}">
        <p14:creationId xmlns:p14="http://schemas.microsoft.com/office/powerpoint/2010/main" val="35144873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创新">
    <p:bg>
      <p:bgPr>
        <a:solidFill>
          <a:srgbClr val="FFFFFF"/>
        </a:solidFill>
        <a:effectLst/>
      </p:bgPr>
    </p:bg>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374"/>
            <a:ext cx="12197432" cy="5590529"/>
          </a:xfrm>
          <a:prstGeom prst="rect">
            <a:avLst/>
          </a:prstGeom>
        </p:spPr>
      </p:pic>
      <p:sp>
        <p:nvSpPr>
          <p:cNvPr id="9" name="L 形 8"/>
          <p:cNvSpPr/>
          <p:nvPr userDrawn="1"/>
        </p:nvSpPr>
        <p:spPr>
          <a:xfrm rot="5400000">
            <a:off x="5945516" y="2323519"/>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8" name="Title 1">
            <a:extLst>
              <a:ext uri="{FF2B5EF4-FFF2-40B4-BE49-F238E27FC236}">
                <a16:creationId xmlns:a16="http://schemas.microsoft.com/office/drawing/2014/main" id="{FB908F03-BBCC-164B-BE54-2E836D6E7C14}"/>
              </a:ext>
            </a:extLst>
          </p:cNvPr>
          <p:cNvSpPr>
            <a:spLocks noGrp="1"/>
          </p:cNvSpPr>
          <p:nvPr>
            <p:ph type="ctrTitle" hasCustomPrompt="1"/>
          </p:nvPr>
        </p:nvSpPr>
        <p:spPr>
          <a:xfrm>
            <a:off x="898996" y="907092"/>
            <a:ext cx="6559809" cy="690255"/>
          </a:xfrm>
          <a:prstGeom prst="rect">
            <a:avLst/>
          </a:prstGeom>
        </p:spPr>
        <p:txBody>
          <a:bodyPr lIns="0" tIns="0" rIns="0" bIns="0" anchor="t">
            <a:normAutofit/>
          </a:bodyPr>
          <a:lstStyle>
            <a:lvl1pPr algn="l">
              <a:defRPr sz="3200"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5" name="Text Placeholder 5">
            <a:extLst>
              <a:ext uri="{FF2B5EF4-FFF2-40B4-BE49-F238E27FC236}">
                <a16:creationId xmlns:a16="http://schemas.microsoft.com/office/drawing/2014/main" id="{A3BE9F9B-07D9-DD4C-9CEF-250804A4145A}"/>
              </a:ext>
            </a:extLst>
          </p:cNvPr>
          <p:cNvSpPr>
            <a:spLocks noGrp="1"/>
          </p:cNvSpPr>
          <p:nvPr>
            <p:ph type="body" sz="quarter" idx="10" hasCustomPrompt="1"/>
          </p:nvPr>
        </p:nvSpPr>
        <p:spPr>
          <a:xfrm>
            <a:off x="929260" y="1949372"/>
            <a:ext cx="6535842" cy="643926"/>
          </a:xfrm>
          <a:prstGeom prst="rect">
            <a:avLst/>
          </a:prstGeom>
        </p:spPr>
        <p:txBody>
          <a:bodyPr lIns="0" tIns="0" rIns="0" bIns="0"/>
          <a:lstStyle>
            <a:lvl1pPr>
              <a:defRPr sz="1400">
                <a:solidFill>
                  <a:schemeClr val="tx1"/>
                </a:solidFill>
              </a:defRPr>
            </a:lvl1pPr>
          </a:lstStyle>
          <a:p>
            <a:pPr lvl="0"/>
            <a:r>
              <a:rPr lang="zh-CN" altLang="en-US" dirty="0"/>
              <a:t>单击此处添加文本</a:t>
            </a:r>
            <a:endParaRPr lang="en-US" dirty="0"/>
          </a:p>
        </p:txBody>
      </p:sp>
      <p:sp>
        <p:nvSpPr>
          <p:cNvPr id="6" name="Text Placeholder 5">
            <a:extLst>
              <a:ext uri="{FF2B5EF4-FFF2-40B4-BE49-F238E27FC236}">
                <a16:creationId xmlns:a16="http://schemas.microsoft.com/office/drawing/2014/main" id="{93A299E5-0026-5A42-88AA-B3A7F29D3ABD}"/>
              </a:ext>
            </a:extLst>
          </p:cNvPr>
          <p:cNvSpPr>
            <a:spLocks noGrp="1"/>
          </p:cNvSpPr>
          <p:nvPr>
            <p:ph type="body" sz="quarter" idx="11"/>
          </p:nvPr>
        </p:nvSpPr>
        <p:spPr>
          <a:xfrm>
            <a:off x="913588" y="6227190"/>
            <a:ext cx="1617170" cy="322753"/>
          </a:xfrm>
          <a:prstGeom prst="rect">
            <a:avLst/>
          </a:prstGeom>
        </p:spPr>
        <p:txBody>
          <a:bodyPr lIns="0" tIns="0" rIns="0" bIns="0"/>
          <a:lstStyle>
            <a:lvl1pPr>
              <a:defRPr sz="900">
                <a:solidFill>
                  <a:schemeClr val="tx1"/>
                </a:solidFill>
              </a:defRPr>
            </a:lvl1pPr>
          </a:lstStyle>
          <a:p>
            <a:pPr lvl="0"/>
            <a:r>
              <a:rPr lang="zh-CN" altLang="en-US"/>
              <a:t>单击此处编辑母版文本样式</a:t>
            </a:r>
          </a:p>
        </p:txBody>
      </p:sp>
    </p:spTree>
    <p:extLst>
      <p:ext uri="{BB962C8B-B14F-4D97-AF65-F5344CB8AC3E}">
        <p14:creationId xmlns:p14="http://schemas.microsoft.com/office/powerpoint/2010/main" val="18426698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攀登">
    <p:bg>
      <p:bgPr>
        <a:solidFill>
          <a:srgbClr val="FFFFFF"/>
        </a:solidFill>
        <a:effectLst/>
      </p:bgPr>
    </p:bg>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74021"/>
            <a:ext cx="12197432" cy="5668718"/>
          </a:xfrm>
          <a:prstGeom prst="rect">
            <a:avLst/>
          </a:prstGeom>
        </p:spPr>
      </p:pic>
      <p:sp>
        <p:nvSpPr>
          <p:cNvPr id="2" name="Title 1"/>
          <p:cNvSpPr>
            <a:spLocks noGrp="1"/>
          </p:cNvSpPr>
          <p:nvPr>
            <p:ph type="ctrTitle" hasCustomPrompt="1"/>
          </p:nvPr>
        </p:nvSpPr>
        <p:spPr>
          <a:xfrm>
            <a:off x="898996" y="907092"/>
            <a:ext cx="6559809" cy="690255"/>
          </a:xfrm>
          <a:prstGeom prst="rect">
            <a:avLst/>
          </a:prstGeom>
        </p:spPr>
        <p:txBody>
          <a:bodyPr lIns="0" tIns="0" rIns="0" bIns="0" anchor="t">
            <a:normAutofit/>
          </a:bodyPr>
          <a:lstStyle>
            <a:lvl1pPr algn="l">
              <a:defRPr sz="3200"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8" name="L 形 7"/>
          <p:cNvSpPr/>
          <p:nvPr userDrawn="1"/>
        </p:nvSpPr>
        <p:spPr>
          <a:xfrm rot="5400000">
            <a:off x="7929967" y="1657555"/>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5" name="Text Placeholder 5">
            <a:extLst>
              <a:ext uri="{FF2B5EF4-FFF2-40B4-BE49-F238E27FC236}">
                <a16:creationId xmlns:a16="http://schemas.microsoft.com/office/drawing/2014/main" id="{6BB7B2F8-0AF7-D04F-81DD-52FDB6B7326C}"/>
              </a:ext>
            </a:extLst>
          </p:cNvPr>
          <p:cNvSpPr>
            <a:spLocks noGrp="1"/>
          </p:cNvSpPr>
          <p:nvPr>
            <p:ph type="body" sz="quarter" idx="10" hasCustomPrompt="1"/>
          </p:nvPr>
        </p:nvSpPr>
        <p:spPr>
          <a:xfrm>
            <a:off x="929260" y="1949372"/>
            <a:ext cx="6535842" cy="643926"/>
          </a:xfrm>
          <a:prstGeom prst="rect">
            <a:avLst/>
          </a:prstGeom>
        </p:spPr>
        <p:txBody>
          <a:bodyPr lIns="0" tIns="0" rIns="0" bIns="0"/>
          <a:lstStyle>
            <a:lvl1pPr>
              <a:defRPr sz="1400">
                <a:solidFill>
                  <a:schemeClr val="tx1"/>
                </a:solidFill>
              </a:defRPr>
            </a:lvl1pPr>
          </a:lstStyle>
          <a:p>
            <a:pPr lvl="0"/>
            <a:r>
              <a:rPr lang="zh-CN" altLang="en-US" dirty="0"/>
              <a:t>单击此处添加文本</a:t>
            </a:r>
            <a:endParaRPr lang="en-US" dirty="0"/>
          </a:p>
        </p:txBody>
      </p:sp>
      <p:sp>
        <p:nvSpPr>
          <p:cNvPr id="6" name="Text Placeholder 5">
            <a:extLst>
              <a:ext uri="{FF2B5EF4-FFF2-40B4-BE49-F238E27FC236}">
                <a16:creationId xmlns:a16="http://schemas.microsoft.com/office/drawing/2014/main" id="{462D1BCC-0781-514D-8FE8-12F4AF64BC39}"/>
              </a:ext>
            </a:extLst>
          </p:cNvPr>
          <p:cNvSpPr>
            <a:spLocks noGrp="1"/>
          </p:cNvSpPr>
          <p:nvPr>
            <p:ph type="body" sz="quarter" idx="11"/>
          </p:nvPr>
        </p:nvSpPr>
        <p:spPr>
          <a:xfrm>
            <a:off x="913588" y="6227190"/>
            <a:ext cx="1617170" cy="322753"/>
          </a:xfrm>
          <a:prstGeom prst="rect">
            <a:avLst/>
          </a:prstGeom>
        </p:spPr>
        <p:txBody>
          <a:bodyPr lIns="0" tIns="0" rIns="0" bIns="0"/>
          <a:lstStyle>
            <a:lvl1pPr>
              <a:defRPr sz="900">
                <a:solidFill>
                  <a:schemeClr val="tx1"/>
                </a:solidFill>
              </a:defRPr>
            </a:lvl1pPr>
          </a:lstStyle>
          <a:p>
            <a:pPr lvl="0"/>
            <a:r>
              <a:rPr lang="zh-CN" altLang="en-US"/>
              <a:t>单击此处编辑母版文本样式</a:t>
            </a:r>
          </a:p>
        </p:txBody>
      </p:sp>
    </p:spTree>
    <p:extLst>
      <p:ext uri="{BB962C8B-B14F-4D97-AF65-F5344CB8AC3E}">
        <p14:creationId xmlns:p14="http://schemas.microsoft.com/office/powerpoint/2010/main" val="5373707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orient="horz" pos="3414"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476672"/>
            <a:ext cx="10958766" cy="589190"/>
          </a:xfrm>
          <a:prstGeom prst="rect">
            <a:avLst/>
          </a:prstGeom>
        </p:spPr>
        <p:txBody>
          <a:bodyPr/>
          <a:lstStyle>
            <a:lvl1pPr algn="l">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4" y="1306287"/>
            <a:ext cx="10958765" cy="4996542"/>
          </a:xfrm>
          <a:prstGeom prst="rect">
            <a:avLst/>
          </a:prstGeom>
          <a:noFill/>
        </p:spPr>
        <p:txBody>
          <a:bodyPr/>
          <a:lstStyle>
            <a:lvl1pPr marL="239106" marR="0" indent="-239106" algn="l" defTabSz="1218804" rtl="0" eaLnBrk="0" fontAlgn="base" latinLnBrk="0" hangingPunct="0">
              <a:lnSpc>
                <a:spcPct val="150000"/>
              </a:lnSpc>
              <a:spcBef>
                <a:spcPts val="0"/>
              </a:spcBef>
              <a:spcAft>
                <a:spcPts val="80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ts val="80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ts val="80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2248356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3_标题幻灯片">
    <p:spTree>
      <p:nvGrpSpPr>
        <p:cNvPr id="1" name=""/>
        <p:cNvGrpSpPr/>
        <p:nvPr/>
      </p:nvGrpSpPr>
      <p:grpSpPr>
        <a:xfrm>
          <a:off x="0" y="0"/>
          <a:ext cx="0" cy="0"/>
          <a:chOff x="0" y="0"/>
          <a:chExt cx="0" cy="0"/>
        </a:xfrm>
      </p:grpSpPr>
      <p:sp>
        <p:nvSpPr>
          <p:cNvPr id="6" name="内容占位符 2">
            <a:extLst>
              <a:ext uri="{FF2B5EF4-FFF2-40B4-BE49-F238E27FC236}">
                <a16:creationId xmlns:a16="http://schemas.microsoft.com/office/drawing/2014/main" id="{DB2E4210-3B10-3342-821A-8115CF031124}"/>
              </a:ext>
            </a:extLst>
          </p:cNvPr>
          <p:cNvSpPr>
            <a:spLocks noGrp="1"/>
          </p:cNvSpPr>
          <p:nvPr>
            <p:ph sz="half" idx="1"/>
          </p:nvPr>
        </p:nvSpPr>
        <p:spPr>
          <a:xfrm>
            <a:off x="481757" y="489857"/>
            <a:ext cx="11161240" cy="5520663"/>
          </a:xfrm>
          <a:prstGeom prst="rect">
            <a:avLst/>
          </a:prstGeom>
          <a:noFill/>
        </p:spPr>
        <p:txBody>
          <a:bodyPr anchor="ctr">
            <a:normAutofit/>
          </a:bodyPr>
          <a:lstStyle>
            <a:lvl1pPr marL="0" marR="0" indent="0" algn="ctr" defTabSz="1218804" rtl="0" eaLnBrk="0" fontAlgn="base" latinLnBrk="0" hangingPunct="0">
              <a:lnSpc>
                <a:spcPct val="150000"/>
              </a:lnSpc>
              <a:spcBef>
                <a:spcPts val="0"/>
              </a:spcBef>
              <a:spcAft>
                <a:spcPct val="0"/>
              </a:spcAft>
              <a:buClr>
                <a:srgbClr val="71B2FF"/>
              </a:buClr>
              <a:buSzPct val="110000"/>
              <a:buFont typeface="+mj-lt"/>
              <a:buNone/>
              <a:tabLst/>
              <a:defRPr kumimoji="0" lang="zh-CN" altLang="en-US" sz="9600" b="1" i="0" u="none" strike="noStrike" kern="0" cap="none" spc="0" normalizeH="0" baseline="0" dirty="0">
                <a:ln>
                  <a:noFill/>
                </a:ln>
                <a:solidFill>
                  <a:srgbClr val="C00000"/>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7974199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hyperlink" Target="https://github.com/chenzomi12/DeepLearningSystem" TargetMode="Externa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hyperlink" Target="https://chenzomi12.github.io/" TargetMode="Externa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12.xml"/><Relationship Id="rId7" Type="http://schemas.openxmlformats.org/officeDocument/2006/relationships/theme" Target="../theme/theme2.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5" Type="http://schemas.openxmlformats.org/officeDocument/2006/relationships/slideLayout" Target="../slideLayouts/slideLayout14.xml"/><Relationship Id="rId4" Type="http://schemas.openxmlformats.org/officeDocument/2006/relationships/slideLayout" Target="../slideLayouts/slideLayout13.xml"/><Relationship Id="rId9" Type="http://schemas.openxmlformats.org/officeDocument/2006/relationships/hyperlink" Target="https://chenzomi12.github.io/" TargetMode="Externa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hyperlink" Target="https://chenzomi12.github.io/" TargetMode="Externa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image" Target="../media/image1.png"/><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image" Target="../media/image8.png"/><Relationship Id="rId5" Type="http://schemas.openxmlformats.org/officeDocument/2006/relationships/slideLayout" Target="../slideLayouts/slideLayout20.xml"/><Relationship Id="rId10" Type="http://schemas.openxmlformats.org/officeDocument/2006/relationships/theme" Target="../theme/theme3.xml"/><Relationship Id="rId4" Type="http://schemas.openxmlformats.org/officeDocument/2006/relationships/slideLayout" Target="../slideLayouts/slideLayout19.xml"/><Relationship Id="rId9" Type="http://schemas.openxmlformats.org/officeDocument/2006/relationships/slideLayout" Target="../slideLayouts/slideLayout24.xml"/></Relationships>
</file>

<file path=ppt/slideMasters/_rels/slideMaster4.xml.rels><?xml version="1.0" encoding="UTF-8" standalone="yes"?>
<Relationships xmlns="http://schemas.openxmlformats.org/package/2006/relationships"><Relationship Id="rId8" Type="http://schemas.openxmlformats.org/officeDocument/2006/relationships/hyperlink" Target="https://chenzomi12.github.io/" TargetMode="External"/><Relationship Id="rId3" Type="http://schemas.openxmlformats.org/officeDocument/2006/relationships/slideLayout" Target="../slideLayouts/slideLayout27.xml"/><Relationship Id="rId7" Type="http://schemas.openxmlformats.org/officeDocument/2006/relationships/image" Target="../media/image1.png"/><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image" Target="../media/image10.jpeg"/><Relationship Id="rId5" Type="http://schemas.openxmlformats.org/officeDocument/2006/relationships/theme" Target="../theme/theme4.xml"/><Relationship Id="rId4" Type="http://schemas.openxmlformats.org/officeDocument/2006/relationships/slideLayout" Target="../slideLayouts/slideLayout28.xml"/></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5.xml"/><Relationship Id="rId1" Type="http://schemas.openxmlformats.org/officeDocument/2006/relationships/slideLayout" Target="../slideLayouts/slideLayout29.xml"/><Relationship Id="rId4" Type="http://schemas.openxmlformats.org/officeDocument/2006/relationships/hyperlink" Target="https://chenzomi12.github.io/" TargetMode="Externa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6.xml"/><Relationship Id="rId1" Type="http://schemas.openxmlformats.org/officeDocument/2006/relationships/slideLayout" Target="../slideLayouts/slideLayout30.xml"/><Relationship Id="rId4" Type="http://schemas.openxmlformats.org/officeDocument/2006/relationships/hyperlink" Target="https://chenzomi12.github.io/" TargetMode="External"/></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theme" Target="../theme/theme7.xml"/><Relationship Id="rId1" Type="http://schemas.openxmlformats.org/officeDocument/2006/relationships/slideLayout" Target="../slideLayouts/slideLayout31.xml"/><Relationship Id="rId6" Type="http://schemas.openxmlformats.org/officeDocument/2006/relationships/hyperlink" Target="https://github.com/chenzomi12/DeepLearningSystem" TargetMode="External"/><Relationship Id="rId5" Type="http://schemas.openxmlformats.org/officeDocument/2006/relationships/hyperlink" Target="https://chenzomi12.github.io/" TargetMode="External"/><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6" name="TextBox 2">
            <a:extLst>
              <a:ext uri="{FF2B5EF4-FFF2-40B4-BE49-F238E27FC236}">
                <a16:creationId xmlns:a16="http://schemas.microsoft.com/office/drawing/2014/main" id="{DAA57E4D-57AC-4B4A-BA6C-86FA5001E093}"/>
              </a:ext>
            </a:extLst>
          </p:cNvPr>
          <p:cNvSpPr txBox="1"/>
          <p:nvPr userDrawn="1"/>
        </p:nvSpPr>
        <p:spPr>
          <a:xfrm>
            <a:off x="553765" y="6469851"/>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tx1"/>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200" dirty="0">
              <a:solidFill>
                <a:schemeClr val="tx1"/>
              </a:solidFill>
              <a:latin typeface="Futura Medium" panose="020B0602020204020303" pitchFamily="34" charset="-79"/>
              <a:ea typeface="微软雅黑" panose="020B0503020204020204" pitchFamily="34" charset="-122"/>
              <a:cs typeface="Futura Medium" panose="020B0602020204020303" pitchFamily="34" charset="-79"/>
            </a:endParaRPr>
          </a:p>
        </p:txBody>
      </p:sp>
      <p:sp>
        <p:nvSpPr>
          <p:cNvPr id="7" name="TextBox 3">
            <a:extLst>
              <a:ext uri="{FF2B5EF4-FFF2-40B4-BE49-F238E27FC236}">
                <a16:creationId xmlns:a16="http://schemas.microsoft.com/office/drawing/2014/main" id="{B55D2D48-944A-9C4D-BB22-D76C71F4D94F}"/>
              </a:ext>
            </a:extLst>
          </p:cNvPr>
          <p:cNvSpPr txBox="1"/>
          <p:nvPr userDrawn="1"/>
        </p:nvSpPr>
        <p:spPr>
          <a:xfrm>
            <a:off x="1281791" y="6542628"/>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rgbClr val="1D1D1B"/>
                </a:solidFill>
                <a:latin typeface="Arial" panose="020B0604020202020204" pitchFamily="34" charset="0"/>
                <a:ea typeface="华文细黑" pitchFamily="2" charset="-122"/>
                <a:cs typeface="Arial" panose="020B0604020202020204" pitchFamily="34" charset="0"/>
              </a:rPr>
              <a:pPr defTabSz="890204" fontAlgn="auto">
                <a:spcBef>
                  <a:spcPts val="0"/>
                </a:spcBef>
                <a:spcAft>
                  <a:spcPts val="0"/>
                </a:spcAft>
                <a:defRPr/>
              </a:pPr>
              <a:t>‹#›</a:t>
            </a:fld>
            <a:endParaRPr lang="en-US" sz="974" dirty="0">
              <a:solidFill>
                <a:srgbClr val="1D1D1B"/>
              </a:solidFill>
              <a:latin typeface="Arial" panose="020B0604020202020204" pitchFamily="34" charset="0"/>
              <a:ea typeface="华文细黑" pitchFamily="2" charset="-122"/>
              <a:cs typeface="Arial" panose="020B0604020202020204" pitchFamily="34" charset="0"/>
            </a:endParaRPr>
          </a:p>
        </p:txBody>
      </p:sp>
      <p:sp>
        <p:nvSpPr>
          <p:cNvPr id="8" name="副标题 2">
            <a:extLst>
              <a:ext uri="{FF2B5EF4-FFF2-40B4-BE49-F238E27FC236}">
                <a16:creationId xmlns:a16="http://schemas.microsoft.com/office/drawing/2014/main" id="{856DBD81-A7BD-584A-94D7-31E1EFFD9F98}"/>
              </a:ext>
            </a:extLst>
          </p:cNvPr>
          <p:cNvSpPr txBox="1">
            <a:spLocks/>
          </p:cNvSpPr>
          <p:nvPr userDrawn="1"/>
        </p:nvSpPr>
        <p:spPr bwMode="auto">
          <a:xfrm>
            <a:off x="8474645" y="6263990"/>
            <a:ext cx="3603206" cy="261354"/>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r">
              <a:buFontTx/>
              <a:buNone/>
              <a:defRPr/>
            </a:pPr>
            <a:r>
              <a:rPr lang="en-US" altLang="zh-CN" sz="1000" b="0" dirty="0">
                <a:solidFill>
                  <a:srgbClr val="374154"/>
                </a:solidFill>
                <a:latin typeface="Gill Sans MT" panose="020B0502020104020203" pitchFamily="34" charset="0"/>
                <a:ea typeface="+mj-ea"/>
                <a:cs typeface="Futura Medium" panose="020B0602020204020303" pitchFamily="34" charset="-79"/>
              </a:rPr>
              <a:t>Course</a:t>
            </a:r>
            <a:r>
              <a:rPr lang="zh-CN" altLang="en-US" sz="1000" b="0" dirty="0">
                <a:solidFill>
                  <a:srgbClr val="374154"/>
                </a:solidFill>
                <a:latin typeface="Gill Sans MT" panose="020B0502020104020203" pitchFamily="34" charset="0"/>
                <a:ea typeface="+mj-ea"/>
                <a:cs typeface="Futura Medium" panose="020B0602020204020303" pitchFamily="34" charset="-79"/>
              </a:rPr>
              <a:t> </a:t>
            </a:r>
            <a:r>
              <a:rPr lang="en-US" altLang="zh-CN" sz="1000" b="0" dirty="0">
                <a:solidFill>
                  <a:srgbClr val="C00000"/>
                </a:solidFill>
                <a:latin typeface="Gill Sans MT" panose="020B0502020104020203" pitchFamily="34" charset="0"/>
                <a:ea typeface="+mj-ea"/>
                <a:cs typeface="Futura Medium" panose="020B0602020204020303" pitchFamily="34" charset="-79"/>
                <a:hlinkClick r:id="rId11"/>
              </a:rPr>
              <a:t>chenzomi12.github.io</a:t>
            </a:r>
            <a:endParaRPr lang="en-US" altLang="zh-CN" sz="1000" b="0" dirty="0">
              <a:solidFill>
                <a:srgbClr val="C00000"/>
              </a:solidFill>
              <a:latin typeface="Gill Sans MT" panose="020B0502020104020203" pitchFamily="34" charset="0"/>
              <a:ea typeface="+mj-ea"/>
              <a:cs typeface="Futura Medium" panose="020B0602020204020303" pitchFamily="34" charset="-79"/>
            </a:endParaRPr>
          </a:p>
        </p:txBody>
      </p:sp>
      <p:pic>
        <p:nvPicPr>
          <p:cNvPr id="9" name="图片 8">
            <a:extLst>
              <a:ext uri="{FF2B5EF4-FFF2-40B4-BE49-F238E27FC236}">
                <a16:creationId xmlns:a16="http://schemas.microsoft.com/office/drawing/2014/main" id="{DBE738B7-F398-0746-82A7-6856A70110C5}"/>
              </a:ext>
            </a:extLst>
          </p:cNvPr>
          <p:cNvPicPr>
            <a:picLocks noChangeAspect="1"/>
          </p:cNvPicPr>
          <p:nvPr userDrawn="1"/>
        </p:nvPicPr>
        <p:blipFill>
          <a:blip r:embed="rId12" cstate="print">
            <a:alphaModFix amt="70000"/>
            <a:extLst>
              <a:ext uri="{28A0092B-C50C-407E-A947-70E740481C1C}">
                <a14:useLocalDpi xmlns:a14="http://schemas.microsoft.com/office/drawing/2010/main"/>
              </a:ext>
            </a:extLst>
          </a:blip>
          <a:stretch>
            <a:fillRect/>
          </a:stretch>
        </p:blipFill>
        <p:spPr>
          <a:xfrm>
            <a:off x="337741" y="6548541"/>
            <a:ext cx="144000" cy="144000"/>
          </a:xfrm>
          <a:prstGeom prst="ellipse">
            <a:avLst/>
          </a:prstGeom>
          <a:ln w="28575" cap="rnd">
            <a:solidFill>
              <a:schemeClr val="tx2"/>
            </a:solidFill>
            <a:prstDash val="solid"/>
          </a:ln>
          <a:effectLst/>
        </p:spPr>
      </p:pic>
      <p:sp>
        <p:nvSpPr>
          <p:cNvPr id="10" name="TextBox 2">
            <a:extLst>
              <a:ext uri="{FF2B5EF4-FFF2-40B4-BE49-F238E27FC236}">
                <a16:creationId xmlns:a16="http://schemas.microsoft.com/office/drawing/2014/main" id="{0021EBA7-FAE3-FF4A-A451-258276F9F3D7}"/>
              </a:ext>
            </a:extLst>
          </p:cNvPr>
          <p:cNvSpPr txBox="1"/>
          <p:nvPr userDrawn="1"/>
        </p:nvSpPr>
        <p:spPr>
          <a:xfrm>
            <a:off x="8474645" y="6468770"/>
            <a:ext cx="3603206" cy="261354"/>
          </a:xfrm>
          <a:prstGeom prst="rect">
            <a:avLst/>
          </a:prstGeom>
          <a:noFill/>
        </p:spPr>
        <p:txBody>
          <a:bodyPr wrap="square" rtlCol="0">
            <a:spAutoFit/>
          </a:bodyPr>
          <a:lstStyle/>
          <a:p>
            <a:pPr algn="r">
              <a:lnSpc>
                <a:spcPct val="120000"/>
              </a:lnSpc>
              <a:spcBef>
                <a:spcPct val="20000"/>
              </a:spcBef>
              <a:buClr>
                <a:srgbClr val="1D1D1A"/>
              </a:buClr>
              <a:buSzPct val="50000"/>
              <a:buFont typeface="Wingdings" pitchFamily="2" charset="2"/>
              <a:buNone/>
            </a:pPr>
            <a:r>
              <a:rPr lang="en-US" altLang="zh-CN" sz="1000" dirty="0">
                <a:solidFill>
                  <a:srgbClr val="374154"/>
                </a:solidFill>
                <a:latin typeface="Gill Sans MT" panose="020B0502020104020203" pitchFamily="34" charset="0"/>
                <a:ea typeface="+mj-ea"/>
                <a:cs typeface="Futura Medium" panose="020B0602020204020303" pitchFamily="34" charset="-79"/>
              </a:rPr>
              <a:t>GitHub</a:t>
            </a:r>
            <a:r>
              <a:rPr lang="zh-CN" altLang="en-US" sz="1000" dirty="0">
                <a:solidFill>
                  <a:srgbClr val="374154"/>
                </a:solidFill>
                <a:latin typeface="Gill Sans MT" panose="020B0502020104020203" pitchFamily="34" charset="0"/>
                <a:ea typeface="+mj-ea"/>
                <a:cs typeface="Futura Medium" panose="020B0602020204020303" pitchFamily="34" charset="-79"/>
              </a:rPr>
              <a:t> </a:t>
            </a:r>
            <a:r>
              <a:rPr lang="en-US" altLang="zh-CN" sz="1000" dirty="0">
                <a:solidFill>
                  <a:srgbClr val="C7000B"/>
                </a:solidFill>
                <a:latin typeface="Gill Sans MT" panose="020B0502020104020203" pitchFamily="34" charset="0"/>
                <a:ea typeface="+mj-ea"/>
                <a:cs typeface="Futura Medium" panose="020B0602020204020303" pitchFamily="34" charset="-79"/>
                <a:hlinkClick r:id="rId13">
                  <a:extLst>
                    <a:ext uri="{A12FA001-AC4F-418D-AE19-62706E023703}">
                      <ahyp:hlinkClr xmlns:ahyp="http://schemas.microsoft.com/office/drawing/2018/hyperlinkcolor" val="tx"/>
                    </a:ext>
                  </a:extLst>
                </a:hlinkClick>
              </a:rPr>
              <a:t>github.</a:t>
            </a:r>
            <a:r>
              <a:rPr lang="en-US" altLang="zh-CN" sz="1000" dirty="0">
                <a:solidFill>
                  <a:srgbClr val="C00000"/>
                </a:solidFill>
                <a:latin typeface="Gill Sans MT" panose="020B0502020104020203" pitchFamily="34" charset="0"/>
                <a:ea typeface="+mj-ea"/>
                <a:cs typeface="Futura Medium" panose="020B0602020204020303" pitchFamily="34" charset="-79"/>
                <a:hlinkClick r:id="rId13">
                  <a:extLst>
                    <a:ext uri="{A12FA001-AC4F-418D-AE19-62706E023703}">
                      <ahyp:hlinkClr xmlns:ahyp="http://schemas.microsoft.com/office/drawing/2018/hyperlinkcolor" val="tx"/>
                    </a:ext>
                  </a:extLst>
                </a:hlinkClick>
              </a:rPr>
              <a:t>com/chenzomi12/DeepLearningSystem</a:t>
            </a:r>
            <a:endParaRPr lang="en-US" sz="1000" dirty="0">
              <a:solidFill>
                <a:srgbClr val="C00000"/>
              </a:solidFill>
              <a:latin typeface="Gill Sans MT" panose="020B0502020104020203" pitchFamily="34" charset="0"/>
              <a:ea typeface="+mj-ea"/>
              <a:cs typeface="Futura Medium" panose="020B0602020204020303" pitchFamily="34" charset="-79"/>
            </a:endParaRPr>
          </a:p>
        </p:txBody>
      </p:sp>
    </p:spTree>
    <p:extLst>
      <p:ext uri="{BB962C8B-B14F-4D97-AF65-F5344CB8AC3E}">
        <p14:creationId xmlns:p14="http://schemas.microsoft.com/office/powerpoint/2010/main" val="4087104836"/>
      </p:ext>
    </p:extLst>
  </p:cSld>
  <p:clrMap bg1="lt1" tx1="dk1" bg2="lt2" tx2="dk2" accent1="accent1" accent2="accent2" accent3="accent3" accent4="accent4" accent5="accent5" accent6="accent6" hlink="hlink" folHlink="folHlink"/>
  <p:sldLayoutIdLst>
    <p:sldLayoutId id="2147483946" r:id="rId1"/>
    <p:sldLayoutId id="2147483970" r:id="rId2"/>
    <p:sldLayoutId id="2147483947" r:id="rId3"/>
    <p:sldLayoutId id="2147483819" r:id="rId4"/>
    <p:sldLayoutId id="2147483820" r:id="rId5"/>
    <p:sldLayoutId id="2147483892" r:id="rId6"/>
    <p:sldLayoutId id="2147483824" r:id="rId7"/>
    <p:sldLayoutId id="2147483968" r:id="rId8"/>
    <p:sldLayoutId id="2147483969" r:id="rId9"/>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hdr="0" ftr="0" dt="0"/>
  <p:txStyles>
    <p:titleStyle>
      <a:lvl1pPr algn="l" defTabSz="914400" rtl="0" eaLnBrk="1" latinLnBrk="0" hangingPunct="1">
        <a:lnSpc>
          <a:spcPts val="3440"/>
        </a:lnSpc>
        <a:spcBef>
          <a:spcPct val="0"/>
        </a:spcBef>
        <a:buNone/>
        <a:defRPr sz="3200" kern="1200">
          <a:solidFill>
            <a:schemeClr val="tx1"/>
          </a:solidFill>
          <a:latin typeface="Microsoft YaHei" panose="020B0503020204020204" pitchFamily="34" charset="-122"/>
          <a:ea typeface="Microsoft YaHei" panose="020B0503020204020204" pitchFamily="34" charset="-122"/>
          <a:cs typeface="+mj-cs"/>
        </a:defRPr>
      </a:lvl1pPr>
    </p:titleStyle>
    <p:bodyStyle>
      <a:lvl1pPr marL="0" indent="0" algn="l" defTabSz="914400" rtl="0" eaLnBrk="1" latinLnBrk="0" hangingPunct="1">
        <a:lnSpc>
          <a:spcPct val="100000"/>
        </a:lnSpc>
        <a:spcBef>
          <a:spcPts val="0"/>
        </a:spcBef>
        <a:buFontTx/>
        <a:buNone/>
        <a:defRPr sz="1000" kern="1200">
          <a:solidFill>
            <a:srgbClr val="1D1D1B"/>
          </a:solidFill>
          <a:latin typeface="Arial" panose="020B0604020202020204" pitchFamily="34" charset="0"/>
          <a:ea typeface="Microsoft YaHei" panose="020B0503020204020204" pitchFamily="34" charset="-122"/>
          <a:cs typeface="Arial" panose="020B0604020202020204" pitchFamily="34" charset="0"/>
        </a:defRPr>
      </a:lvl1pPr>
      <a:lvl2pPr marL="4572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2pPr>
      <a:lvl3pPr marL="9144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3pPr>
      <a:lvl4pPr marL="13716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4pPr>
      <a:lvl5pPr marL="18288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日期占位符 3"/>
          <p:cNvSpPr>
            <a:spLocks noGrp="1"/>
          </p:cNvSpPr>
          <p:nvPr>
            <p:ph type="dt" sz="half" idx="2"/>
          </p:nvPr>
        </p:nvSpPr>
        <p:spPr>
          <a:xfrm>
            <a:off x="1365440" y="6413378"/>
            <a:ext cx="2845912" cy="366182"/>
          </a:xfrm>
          <a:prstGeom prst="rect">
            <a:avLst/>
          </a:prstGeom>
        </p:spPr>
        <p:txBody>
          <a:bodyPr vert="horz" lIns="121944" tIns="60972" rIns="121944" bIns="60972" rtlCol="0" anchor="ctr"/>
          <a:lstStyle>
            <a:lvl1pPr algn="l">
              <a:defRPr sz="1600">
                <a:solidFill>
                  <a:schemeClr val="tx1"/>
                </a:solidFill>
              </a:defRPr>
            </a:lvl1pPr>
          </a:lstStyle>
          <a:p>
            <a:fld id="{1A5B2B23-E5F0-44D7-A9FF-4B8E82156B39}" type="datetimeFigureOut">
              <a:rPr lang="zh-CN" altLang="en-US" smtClean="0">
                <a:solidFill>
                  <a:prstClr val="black"/>
                </a:solidFill>
              </a:rPr>
              <a:pPr/>
              <a:t>2024/3/22</a:t>
            </a:fld>
            <a:endParaRPr lang="zh-CN" altLang="en-US" dirty="0">
              <a:solidFill>
                <a:prstClr val="black"/>
              </a:solidFill>
            </a:endParaRPr>
          </a:p>
        </p:txBody>
      </p:sp>
      <p:sp>
        <p:nvSpPr>
          <p:cNvPr id="10" name="Rectangle 86"/>
          <p:cNvSpPr>
            <a:spLocks noChangeArrowheads="1"/>
          </p:cNvSpPr>
          <p:nvPr userDrawn="1"/>
        </p:nvSpPr>
        <p:spPr bwMode="auto">
          <a:xfrm>
            <a:off x="9514255" y="6459235"/>
            <a:ext cx="328322" cy="285032"/>
          </a:xfrm>
          <a:prstGeom prst="rect">
            <a:avLst/>
          </a:prstGeom>
          <a:noFill/>
          <a:ln w="9525">
            <a:noFill/>
            <a:miter lim="800000"/>
            <a:headEnd/>
            <a:tailEnd/>
          </a:ln>
          <a:effectLst/>
        </p:spPr>
        <p:txBody>
          <a:bodyPr lIns="0" tIns="0" rIns="0" bIns="0" anchor="ctr"/>
          <a:lstStyle/>
          <a:p>
            <a:pPr algn="ctr" defTabSz="987914" eaLnBrk="0" hangingPunct="0">
              <a:lnSpc>
                <a:spcPct val="85000"/>
              </a:lnSpc>
            </a:pPr>
            <a:fld id="{E68EC476-442B-4BB7-9603-F1440C241F3D}" type="slidenum">
              <a:rPr lang="de-DE" sz="900" smtClean="0">
                <a:solidFill>
                  <a:prstClr val="white">
                    <a:lumMod val="50000"/>
                  </a:prstClr>
                </a:solidFill>
                <a:ea typeface="MS PGothic" pitchFamily="34" charset="-128"/>
                <a:cs typeface="Arial" panose="020B0604020202020204" pitchFamily="34" charset="0"/>
              </a:rPr>
              <a:pPr algn="ctr" defTabSz="987914" eaLnBrk="0" hangingPunct="0">
                <a:lnSpc>
                  <a:spcPct val="85000"/>
                </a:lnSpc>
              </a:pPr>
              <a:t>‹#›</a:t>
            </a:fld>
            <a:endParaRPr lang="en-GB" sz="900" dirty="0">
              <a:solidFill>
                <a:prstClr val="white">
                  <a:lumMod val="50000"/>
                </a:prstClr>
              </a:solidFill>
              <a:ea typeface="MS PGothic" pitchFamily="34" charset="-128"/>
              <a:cs typeface="Arial" panose="020B0604020202020204" pitchFamily="34" charset="0"/>
            </a:endParaRPr>
          </a:p>
        </p:txBody>
      </p:sp>
      <p:sp>
        <p:nvSpPr>
          <p:cNvPr id="7" name="TextBox 2">
            <a:extLst>
              <a:ext uri="{FF2B5EF4-FFF2-40B4-BE49-F238E27FC236}">
                <a16:creationId xmlns:a16="http://schemas.microsoft.com/office/drawing/2014/main" id="{4516A7C5-B605-6B44-A7BE-28ADB9219092}"/>
              </a:ext>
            </a:extLst>
          </p:cNvPr>
          <p:cNvSpPr txBox="1"/>
          <p:nvPr userDrawn="1"/>
        </p:nvSpPr>
        <p:spPr>
          <a:xfrm>
            <a:off x="553765" y="6454018"/>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2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endParaRPr>
          </a:p>
        </p:txBody>
      </p:sp>
      <p:pic>
        <p:nvPicPr>
          <p:cNvPr id="8" name="图片 7">
            <a:extLst>
              <a:ext uri="{FF2B5EF4-FFF2-40B4-BE49-F238E27FC236}">
                <a16:creationId xmlns:a16="http://schemas.microsoft.com/office/drawing/2014/main" id="{295495ED-F2F9-A345-AD2E-98BB16884A21}"/>
              </a:ext>
            </a:extLst>
          </p:cNvPr>
          <p:cNvPicPr>
            <a:picLocks noChangeAspect="1"/>
          </p:cNvPicPr>
          <p:nvPr userDrawn="1"/>
        </p:nvPicPr>
        <p:blipFill>
          <a:blip r:embed="rId8" cstate="print">
            <a:alphaModFix amt="70000"/>
            <a:extLst>
              <a:ext uri="{28A0092B-C50C-407E-A947-70E740481C1C}">
                <a14:useLocalDpi xmlns:a14="http://schemas.microsoft.com/office/drawing/2010/main"/>
              </a:ext>
            </a:extLst>
          </a:blip>
          <a:stretch>
            <a:fillRect/>
          </a:stretch>
        </p:blipFill>
        <p:spPr>
          <a:xfrm>
            <a:off x="337741" y="6529751"/>
            <a:ext cx="144000" cy="144000"/>
          </a:xfrm>
          <a:prstGeom prst="ellipse">
            <a:avLst/>
          </a:prstGeom>
          <a:ln w="12700" cap="rnd">
            <a:solidFill>
              <a:schemeClr val="bg1"/>
            </a:solidFill>
            <a:prstDash val="solid"/>
          </a:ln>
          <a:effectLst/>
        </p:spPr>
      </p:pic>
      <p:sp>
        <p:nvSpPr>
          <p:cNvPr id="9" name="副标题 2">
            <a:extLst>
              <a:ext uri="{FF2B5EF4-FFF2-40B4-BE49-F238E27FC236}">
                <a16:creationId xmlns:a16="http://schemas.microsoft.com/office/drawing/2014/main" id="{9B5DC586-B9B6-944A-9389-8211B4B1FD1F}"/>
              </a:ext>
            </a:extLst>
          </p:cNvPr>
          <p:cNvSpPr txBox="1">
            <a:spLocks/>
          </p:cNvSpPr>
          <p:nvPr userDrawn="1"/>
        </p:nvSpPr>
        <p:spPr bwMode="auto">
          <a:xfrm>
            <a:off x="9817349" y="6460188"/>
            <a:ext cx="2250191" cy="261354"/>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l">
              <a:buFontTx/>
              <a:buNone/>
              <a:defRPr/>
            </a:pP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Course</a:t>
            </a:r>
            <a:r>
              <a:rPr lang="zh-CN" altLang="en-US"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 </a:t>
            </a: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hlinkClick r:id="rId9">
                  <a:extLst>
                    <a:ext uri="{A12FA001-AC4F-418D-AE19-62706E023703}">
                      <ahyp:hlinkClr xmlns:ahyp="http://schemas.microsoft.com/office/drawing/2018/hyperlinkcolor" val="tx"/>
                    </a:ext>
                  </a:extLst>
                </a:hlinkClick>
              </a:rPr>
              <a:t>https://chenzomi12.github.io/</a:t>
            </a:r>
            <a:endPar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endParaRPr>
          </a:p>
        </p:txBody>
      </p:sp>
    </p:spTree>
    <p:extLst>
      <p:ext uri="{BB962C8B-B14F-4D97-AF65-F5344CB8AC3E}">
        <p14:creationId xmlns:p14="http://schemas.microsoft.com/office/powerpoint/2010/main" val="1423272734"/>
      </p:ext>
    </p:extLst>
  </p:cSld>
  <p:clrMap bg1="lt1" tx1="dk1" bg2="lt2" tx2="dk2" accent1="accent1" accent2="accent2" accent3="accent3" accent4="accent4" accent5="accent5" accent6="accent6" hlink="hlink" folHlink="folHlink"/>
  <p:sldLayoutIdLst>
    <p:sldLayoutId id="2147483906" r:id="rId1"/>
    <p:sldLayoutId id="2147483963" r:id="rId2"/>
    <p:sldLayoutId id="2147483964" r:id="rId3"/>
    <p:sldLayoutId id="2147483971" r:id="rId4"/>
    <p:sldLayoutId id="2147483972" r:id="rId5"/>
    <p:sldLayoutId id="2147483975" r:id="rId6"/>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ctr" defTabSz="1219200" rtl="0" eaLnBrk="1" latinLnBrk="0" hangingPunct="1">
        <a:spcBef>
          <a:spcPct val="0"/>
        </a:spcBef>
        <a:buNone/>
        <a:defRPr sz="5899" kern="1200">
          <a:solidFill>
            <a:schemeClr val="tx1"/>
          </a:solidFill>
          <a:latin typeface="+mj-lt"/>
          <a:ea typeface="+mj-ea"/>
          <a:cs typeface="+mj-cs"/>
        </a:defRPr>
      </a:lvl1pPr>
    </p:titleStyle>
    <p:bodyStyle>
      <a:lvl1pPr marL="457200" indent="-457200" algn="l" defTabSz="1219200" rtl="0" eaLnBrk="1" latinLnBrk="0" hangingPunct="1">
        <a:spcBef>
          <a:spcPct val="20000"/>
        </a:spcBef>
        <a:buFont typeface="Arial" pitchFamily="34" charset="0"/>
        <a:buChar char="•"/>
        <a:defRPr sz="4299" kern="1200">
          <a:solidFill>
            <a:schemeClr val="tx1"/>
          </a:solidFill>
          <a:latin typeface="+mn-lt"/>
          <a:ea typeface="+mn-ea"/>
          <a:cs typeface="+mn-cs"/>
        </a:defRPr>
      </a:lvl1pPr>
      <a:lvl2pPr marL="990600" indent="-381000" algn="l" defTabSz="1219200" rtl="0" eaLnBrk="1" latinLnBrk="0" hangingPunct="1">
        <a:spcBef>
          <a:spcPct val="20000"/>
        </a:spcBef>
        <a:buFont typeface="Arial" pitchFamily="34" charset="0"/>
        <a:buChar char="–"/>
        <a:defRPr sz="3699" kern="1200">
          <a:solidFill>
            <a:schemeClr val="tx1"/>
          </a:solidFill>
          <a:latin typeface="+mn-lt"/>
          <a:ea typeface="+mn-ea"/>
          <a:cs typeface="+mn-cs"/>
        </a:defRPr>
      </a:lvl2pPr>
      <a:lvl3pPr marL="1524000" indent="-304800" algn="l" defTabSz="1219200" rtl="0" eaLnBrk="1" latinLnBrk="0" hangingPunct="1">
        <a:spcBef>
          <a:spcPct val="20000"/>
        </a:spcBef>
        <a:buFont typeface="Arial" pitchFamily="34" charset="0"/>
        <a:buChar char="•"/>
        <a:defRPr sz="3199" kern="1200">
          <a:solidFill>
            <a:schemeClr val="tx1"/>
          </a:solidFill>
          <a:latin typeface="+mn-lt"/>
          <a:ea typeface="+mn-ea"/>
          <a:cs typeface="+mn-cs"/>
        </a:defRPr>
      </a:lvl3pPr>
      <a:lvl4pPr marL="2133600"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4pPr>
      <a:lvl5pPr marL="2743200"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5pPr>
      <a:lvl6pPr marL="3352800"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2399"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71999"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81599"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9pPr>
    </p:bodyStyle>
    <p:other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199" algn="l" defTabSz="1219200" rtl="0" eaLnBrk="1" latinLnBrk="0" hangingPunct="1">
        <a:defRPr sz="2400" kern="1200">
          <a:solidFill>
            <a:schemeClr val="tx1"/>
          </a:solidFill>
          <a:latin typeface="+mn-lt"/>
          <a:ea typeface="+mn-ea"/>
          <a:cs typeface="+mn-cs"/>
        </a:defRPr>
      </a:lvl8pPr>
      <a:lvl9pPr marL="4876799" algn="l" defTabSz="1219200" rtl="0" eaLnBrk="1" latinLnBrk="0" hangingPunct="1">
        <a:defRPr sz="2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832E328A-0E7B-D747-843C-A7F1DB0AF41E}"/>
              </a:ext>
            </a:extLst>
          </p:cNvPr>
          <p:cNvSpPr/>
          <p:nvPr userDrawn="1"/>
        </p:nvSpPr>
        <p:spPr bwMode="auto">
          <a:xfrm>
            <a:off x="-11430" y="4558094"/>
            <a:ext cx="12230643" cy="2842586"/>
          </a:xfrm>
          <a:prstGeom prst="rect">
            <a:avLst/>
          </a:prstGeom>
          <a:blipFill dpi="0" rotWithShape="1">
            <a:blip r:embed="rId11"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8" name="Rectangle 86">
            <a:extLst>
              <a:ext uri="{FF2B5EF4-FFF2-40B4-BE49-F238E27FC236}">
                <a16:creationId xmlns:a16="http://schemas.microsoft.com/office/drawing/2014/main" id="{596E891C-ADFE-FE42-86C8-8EDC78CF6786}"/>
              </a:ext>
            </a:extLst>
          </p:cNvPr>
          <p:cNvSpPr>
            <a:spLocks noChangeArrowheads="1"/>
          </p:cNvSpPr>
          <p:nvPr userDrawn="1"/>
        </p:nvSpPr>
        <p:spPr bwMode="auto">
          <a:xfrm>
            <a:off x="9960570" y="6459235"/>
            <a:ext cx="328322" cy="285032"/>
          </a:xfrm>
          <a:prstGeom prst="rect">
            <a:avLst/>
          </a:prstGeom>
          <a:noFill/>
          <a:ln w="9525">
            <a:noFill/>
            <a:miter lim="800000"/>
            <a:headEnd/>
            <a:tailEnd/>
          </a:ln>
          <a:effectLst/>
        </p:spPr>
        <p:txBody>
          <a:bodyPr lIns="0" tIns="0" rIns="0" bIns="0" anchor="ctr"/>
          <a:lstStyle/>
          <a:p>
            <a:pPr algn="ctr" defTabSz="987914" eaLnBrk="0" hangingPunct="0">
              <a:lnSpc>
                <a:spcPct val="85000"/>
              </a:lnSpc>
            </a:pPr>
            <a:fld id="{E68EC476-442B-4BB7-9603-F1440C241F3D}" type="slidenum">
              <a:rPr lang="de-DE" sz="900" smtClean="0">
                <a:solidFill>
                  <a:prstClr val="white">
                    <a:lumMod val="50000"/>
                  </a:prstClr>
                </a:solidFill>
                <a:ea typeface="MS PGothic" pitchFamily="34" charset="-128"/>
                <a:cs typeface="Arial" panose="020B0604020202020204" pitchFamily="34" charset="0"/>
              </a:rPr>
              <a:pPr algn="ctr" defTabSz="987914" eaLnBrk="0" hangingPunct="0">
                <a:lnSpc>
                  <a:spcPct val="85000"/>
                </a:lnSpc>
              </a:pPr>
              <a:t>‹#›</a:t>
            </a:fld>
            <a:endParaRPr lang="en-GB" sz="900" dirty="0">
              <a:solidFill>
                <a:prstClr val="white">
                  <a:lumMod val="50000"/>
                </a:prstClr>
              </a:solidFill>
              <a:ea typeface="MS PGothic" pitchFamily="34" charset="-128"/>
              <a:cs typeface="Arial" panose="020B0604020202020204" pitchFamily="34" charset="0"/>
            </a:endParaRPr>
          </a:p>
        </p:txBody>
      </p:sp>
      <p:sp>
        <p:nvSpPr>
          <p:cNvPr id="12" name="TextBox 2">
            <a:extLst>
              <a:ext uri="{FF2B5EF4-FFF2-40B4-BE49-F238E27FC236}">
                <a16:creationId xmlns:a16="http://schemas.microsoft.com/office/drawing/2014/main" id="{8A3F60EC-F50D-F64E-B345-0B2C9F4821B7}"/>
              </a:ext>
            </a:extLst>
          </p:cNvPr>
          <p:cNvSpPr txBox="1"/>
          <p:nvPr userDrawn="1"/>
        </p:nvSpPr>
        <p:spPr>
          <a:xfrm>
            <a:off x="553765" y="6454018"/>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2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endParaRPr>
          </a:p>
        </p:txBody>
      </p:sp>
      <p:pic>
        <p:nvPicPr>
          <p:cNvPr id="14" name="图片 13">
            <a:extLst>
              <a:ext uri="{FF2B5EF4-FFF2-40B4-BE49-F238E27FC236}">
                <a16:creationId xmlns:a16="http://schemas.microsoft.com/office/drawing/2014/main" id="{96F034E5-6103-534F-B0F4-B7D7DF211DA4}"/>
              </a:ext>
            </a:extLst>
          </p:cNvPr>
          <p:cNvPicPr>
            <a:picLocks noChangeAspect="1"/>
          </p:cNvPicPr>
          <p:nvPr userDrawn="1"/>
        </p:nvPicPr>
        <p:blipFill>
          <a:blip r:embed="rId12" cstate="print">
            <a:alphaModFix amt="70000"/>
            <a:extLst>
              <a:ext uri="{28A0092B-C50C-407E-A947-70E740481C1C}">
                <a14:useLocalDpi xmlns:a14="http://schemas.microsoft.com/office/drawing/2010/main"/>
              </a:ext>
            </a:extLst>
          </a:blip>
          <a:stretch>
            <a:fillRect/>
          </a:stretch>
        </p:blipFill>
        <p:spPr>
          <a:xfrm>
            <a:off x="337741" y="6529751"/>
            <a:ext cx="144000" cy="144000"/>
          </a:xfrm>
          <a:prstGeom prst="ellipse">
            <a:avLst/>
          </a:prstGeom>
          <a:ln w="12700" cap="rnd">
            <a:solidFill>
              <a:schemeClr val="bg1"/>
            </a:solidFill>
            <a:prstDash val="solid"/>
          </a:ln>
          <a:effectLst/>
        </p:spPr>
      </p:pic>
      <p:sp>
        <p:nvSpPr>
          <p:cNvPr id="15" name="副标题 2">
            <a:extLst>
              <a:ext uri="{FF2B5EF4-FFF2-40B4-BE49-F238E27FC236}">
                <a16:creationId xmlns:a16="http://schemas.microsoft.com/office/drawing/2014/main" id="{4B07DACC-B4E5-4B4D-86E1-34D39B2A3680}"/>
              </a:ext>
            </a:extLst>
          </p:cNvPr>
          <p:cNvSpPr txBox="1">
            <a:spLocks/>
          </p:cNvSpPr>
          <p:nvPr userDrawn="1"/>
        </p:nvSpPr>
        <p:spPr bwMode="auto">
          <a:xfrm>
            <a:off x="9817349" y="6471074"/>
            <a:ext cx="2250191" cy="261354"/>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r">
              <a:buFontTx/>
              <a:buNone/>
              <a:defRPr/>
            </a:pP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Course</a:t>
            </a:r>
            <a:r>
              <a:rPr lang="zh-CN" altLang="en-US"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 </a:t>
            </a: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hlinkClick r:id="rId13">
                  <a:extLst>
                    <a:ext uri="{A12FA001-AC4F-418D-AE19-62706E023703}">
                      <ahyp:hlinkClr xmlns:ahyp="http://schemas.microsoft.com/office/drawing/2018/hyperlinkcolor" val="tx"/>
                    </a:ext>
                  </a:extLst>
                </a:hlinkClick>
              </a:rPr>
              <a:t>chenzomi12.github.io</a:t>
            </a:r>
            <a:endPar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endParaRPr>
          </a:p>
        </p:txBody>
      </p:sp>
    </p:spTree>
    <p:extLst>
      <p:ext uri="{BB962C8B-B14F-4D97-AF65-F5344CB8AC3E}">
        <p14:creationId xmlns:p14="http://schemas.microsoft.com/office/powerpoint/2010/main" val="2036988728"/>
      </p:ext>
    </p:extLst>
  </p:cSld>
  <p:clrMap bg1="lt1" tx1="dk1" bg2="lt2" tx2="dk2" accent1="accent1" accent2="accent2" accent3="accent3" accent4="accent4" accent5="accent5" accent6="accent6" hlink="hlink" folHlink="folHlink"/>
  <p:sldLayoutIdLst>
    <p:sldLayoutId id="2147483973" r:id="rId1"/>
    <p:sldLayoutId id="2147483965" r:id="rId2"/>
    <p:sldLayoutId id="2147483966" r:id="rId3"/>
    <p:sldLayoutId id="2147483967" r:id="rId4"/>
    <p:sldLayoutId id="2147483956" r:id="rId5"/>
    <p:sldLayoutId id="2147483957" r:id="rId6"/>
    <p:sldLayoutId id="2147483958" r:id="rId7"/>
    <p:sldLayoutId id="2147483959" r:id="rId8"/>
    <p:sldLayoutId id="2147483974" r:id="rId9"/>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ctr" defTabSz="1218712" rtl="0" eaLnBrk="1" latinLnBrk="0" hangingPunct="1">
        <a:spcBef>
          <a:spcPct val="0"/>
        </a:spcBef>
        <a:buNone/>
        <a:defRPr sz="5897" kern="1200">
          <a:solidFill>
            <a:schemeClr val="tx1"/>
          </a:solidFill>
          <a:latin typeface="+mj-lt"/>
          <a:ea typeface="+mj-ea"/>
          <a:cs typeface="+mj-cs"/>
        </a:defRPr>
      </a:lvl1pPr>
    </p:titleStyle>
    <p:bodyStyle>
      <a:lvl1pPr marL="457017" indent="-457017" algn="l" defTabSz="1218712" rtl="0" eaLnBrk="1" latinLnBrk="0" hangingPunct="1">
        <a:spcBef>
          <a:spcPct val="20000"/>
        </a:spcBef>
        <a:buFont typeface="Arial" pitchFamily="34" charset="0"/>
        <a:buChar char="•"/>
        <a:defRPr sz="4297" kern="1200">
          <a:solidFill>
            <a:schemeClr val="tx1"/>
          </a:solidFill>
          <a:latin typeface="+mn-lt"/>
          <a:ea typeface="+mn-ea"/>
          <a:cs typeface="+mn-cs"/>
        </a:defRPr>
      </a:lvl1pPr>
      <a:lvl2pPr marL="990204" indent="-380848" algn="l" defTabSz="1218712" rtl="0" eaLnBrk="1" latinLnBrk="0" hangingPunct="1">
        <a:spcBef>
          <a:spcPct val="20000"/>
        </a:spcBef>
        <a:buFont typeface="Arial" pitchFamily="34" charset="0"/>
        <a:buChar char="–"/>
        <a:defRPr sz="3698" kern="1200">
          <a:solidFill>
            <a:schemeClr val="tx1"/>
          </a:solidFill>
          <a:latin typeface="+mn-lt"/>
          <a:ea typeface="+mn-ea"/>
          <a:cs typeface="+mn-cs"/>
        </a:defRPr>
      </a:lvl2pPr>
      <a:lvl3pPr marL="1523390" indent="-304678" algn="l" defTabSz="1218712" rtl="0" eaLnBrk="1" latinLnBrk="0" hangingPunct="1">
        <a:spcBef>
          <a:spcPct val="20000"/>
        </a:spcBef>
        <a:buFont typeface="Arial" pitchFamily="34" charset="0"/>
        <a:buChar char="•"/>
        <a:defRPr sz="3198" kern="1200">
          <a:solidFill>
            <a:schemeClr val="tx1"/>
          </a:solidFill>
          <a:latin typeface="+mn-lt"/>
          <a:ea typeface="+mn-ea"/>
          <a:cs typeface="+mn-cs"/>
        </a:defRPr>
      </a:lvl3pPr>
      <a:lvl4pPr marL="2132747"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4pPr>
      <a:lvl5pPr marL="2742103"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5pPr>
      <a:lvl6pPr marL="3351459"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6pPr>
      <a:lvl7pPr marL="3960814"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7pPr>
      <a:lvl8pPr marL="4570170"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8pPr>
      <a:lvl9pPr marL="5179526"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9pPr>
    </p:bodyStyle>
    <p:otherStyle>
      <a:defPPr>
        <a:defRPr lang="zh-CN"/>
      </a:defPPr>
      <a:lvl1pPr marL="0" algn="l" defTabSz="1218712" rtl="0" eaLnBrk="1" latinLnBrk="0" hangingPunct="1">
        <a:defRPr sz="2399" kern="1200">
          <a:solidFill>
            <a:schemeClr val="tx1"/>
          </a:solidFill>
          <a:latin typeface="+mn-lt"/>
          <a:ea typeface="+mn-ea"/>
          <a:cs typeface="+mn-cs"/>
        </a:defRPr>
      </a:lvl1pPr>
      <a:lvl2pPr marL="609356" algn="l" defTabSz="1218712" rtl="0" eaLnBrk="1" latinLnBrk="0" hangingPunct="1">
        <a:defRPr sz="2399" kern="1200">
          <a:solidFill>
            <a:schemeClr val="tx1"/>
          </a:solidFill>
          <a:latin typeface="+mn-lt"/>
          <a:ea typeface="+mn-ea"/>
          <a:cs typeface="+mn-cs"/>
        </a:defRPr>
      </a:lvl2pPr>
      <a:lvl3pPr marL="1218712" algn="l" defTabSz="1218712" rtl="0" eaLnBrk="1" latinLnBrk="0" hangingPunct="1">
        <a:defRPr sz="2399" kern="1200">
          <a:solidFill>
            <a:schemeClr val="tx1"/>
          </a:solidFill>
          <a:latin typeface="+mn-lt"/>
          <a:ea typeface="+mn-ea"/>
          <a:cs typeface="+mn-cs"/>
        </a:defRPr>
      </a:lvl3pPr>
      <a:lvl4pPr marL="1828068" algn="l" defTabSz="1218712" rtl="0" eaLnBrk="1" latinLnBrk="0" hangingPunct="1">
        <a:defRPr sz="2399" kern="1200">
          <a:solidFill>
            <a:schemeClr val="tx1"/>
          </a:solidFill>
          <a:latin typeface="+mn-lt"/>
          <a:ea typeface="+mn-ea"/>
          <a:cs typeface="+mn-cs"/>
        </a:defRPr>
      </a:lvl4pPr>
      <a:lvl5pPr marL="2437425" algn="l" defTabSz="1218712" rtl="0" eaLnBrk="1" latinLnBrk="0" hangingPunct="1">
        <a:defRPr sz="2399" kern="1200">
          <a:solidFill>
            <a:schemeClr val="tx1"/>
          </a:solidFill>
          <a:latin typeface="+mn-lt"/>
          <a:ea typeface="+mn-ea"/>
          <a:cs typeface="+mn-cs"/>
        </a:defRPr>
      </a:lvl5pPr>
      <a:lvl6pPr marL="3046781" algn="l" defTabSz="1218712" rtl="0" eaLnBrk="1" latinLnBrk="0" hangingPunct="1">
        <a:defRPr sz="2399" kern="1200">
          <a:solidFill>
            <a:schemeClr val="tx1"/>
          </a:solidFill>
          <a:latin typeface="+mn-lt"/>
          <a:ea typeface="+mn-ea"/>
          <a:cs typeface="+mn-cs"/>
        </a:defRPr>
      </a:lvl6pPr>
      <a:lvl7pPr marL="3656137" algn="l" defTabSz="1218712" rtl="0" eaLnBrk="1" latinLnBrk="0" hangingPunct="1">
        <a:defRPr sz="2399" kern="1200">
          <a:solidFill>
            <a:schemeClr val="tx1"/>
          </a:solidFill>
          <a:latin typeface="+mn-lt"/>
          <a:ea typeface="+mn-ea"/>
          <a:cs typeface="+mn-cs"/>
        </a:defRPr>
      </a:lvl7pPr>
      <a:lvl8pPr marL="4265492" algn="l" defTabSz="1218712" rtl="0" eaLnBrk="1" latinLnBrk="0" hangingPunct="1">
        <a:defRPr sz="2399" kern="1200">
          <a:solidFill>
            <a:schemeClr val="tx1"/>
          </a:solidFill>
          <a:latin typeface="+mn-lt"/>
          <a:ea typeface="+mn-ea"/>
          <a:cs typeface="+mn-cs"/>
        </a:defRPr>
      </a:lvl8pPr>
      <a:lvl9pPr marL="4874848" algn="l" defTabSz="1218712" rtl="0" eaLnBrk="1" latinLnBrk="0" hangingPunct="1">
        <a:defRPr sz="2399"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图片 7"/>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0" y="1588"/>
            <a:ext cx="12193588" cy="6856412"/>
          </a:xfrm>
          <a:prstGeom prst="rect">
            <a:avLst/>
          </a:prstGeom>
        </p:spPr>
      </p:pic>
      <p:sp>
        <p:nvSpPr>
          <p:cNvPr id="12" name="TextBox 2">
            <a:extLst>
              <a:ext uri="{FF2B5EF4-FFF2-40B4-BE49-F238E27FC236}">
                <a16:creationId xmlns:a16="http://schemas.microsoft.com/office/drawing/2014/main" id="{D0F0DA3C-4AEC-1B44-8AA0-10080BFDF727}"/>
              </a:ext>
            </a:extLst>
          </p:cNvPr>
          <p:cNvSpPr txBox="1"/>
          <p:nvPr userDrawn="1"/>
        </p:nvSpPr>
        <p:spPr>
          <a:xfrm>
            <a:off x="553765" y="6399588"/>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2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endParaRPr>
          </a:p>
        </p:txBody>
      </p:sp>
      <p:pic>
        <p:nvPicPr>
          <p:cNvPr id="14" name="图片 13">
            <a:extLst>
              <a:ext uri="{FF2B5EF4-FFF2-40B4-BE49-F238E27FC236}">
                <a16:creationId xmlns:a16="http://schemas.microsoft.com/office/drawing/2014/main" id="{0EE15CAA-5A2E-4946-9092-2C7A7D278222}"/>
              </a:ext>
            </a:extLst>
          </p:cNvPr>
          <p:cNvPicPr>
            <a:picLocks noChangeAspect="1"/>
          </p:cNvPicPr>
          <p:nvPr userDrawn="1"/>
        </p:nvPicPr>
        <p:blipFill>
          <a:blip r:embed="rId7" cstate="print">
            <a:alphaModFix amt="70000"/>
            <a:extLst>
              <a:ext uri="{28A0092B-C50C-407E-A947-70E740481C1C}">
                <a14:useLocalDpi xmlns:a14="http://schemas.microsoft.com/office/drawing/2010/main"/>
              </a:ext>
            </a:extLst>
          </a:blip>
          <a:stretch>
            <a:fillRect/>
          </a:stretch>
        </p:blipFill>
        <p:spPr>
          <a:xfrm>
            <a:off x="337741" y="6475321"/>
            <a:ext cx="144000" cy="144000"/>
          </a:xfrm>
          <a:prstGeom prst="ellipse">
            <a:avLst/>
          </a:prstGeom>
          <a:ln w="12700" cap="rnd">
            <a:solidFill>
              <a:schemeClr val="bg1"/>
            </a:solidFill>
            <a:prstDash val="solid"/>
          </a:ln>
          <a:effectLst/>
        </p:spPr>
      </p:pic>
      <p:sp>
        <p:nvSpPr>
          <p:cNvPr id="2" name="矩形 1">
            <a:extLst>
              <a:ext uri="{FF2B5EF4-FFF2-40B4-BE49-F238E27FC236}">
                <a16:creationId xmlns:a16="http://schemas.microsoft.com/office/drawing/2014/main" id="{F4E50312-EC01-E14B-87D5-C18323A16206}"/>
              </a:ext>
            </a:extLst>
          </p:cNvPr>
          <p:cNvSpPr/>
          <p:nvPr userDrawn="1"/>
        </p:nvSpPr>
        <p:spPr>
          <a:xfrm>
            <a:off x="9842577" y="6399588"/>
            <a:ext cx="2250191" cy="2902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5" name="副标题 2">
            <a:extLst>
              <a:ext uri="{FF2B5EF4-FFF2-40B4-BE49-F238E27FC236}">
                <a16:creationId xmlns:a16="http://schemas.microsoft.com/office/drawing/2014/main" id="{2F3A5196-93C8-7342-BB74-67DE83BC2506}"/>
              </a:ext>
            </a:extLst>
          </p:cNvPr>
          <p:cNvSpPr txBox="1">
            <a:spLocks/>
          </p:cNvSpPr>
          <p:nvPr userDrawn="1"/>
        </p:nvSpPr>
        <p:spPr bwMode="auto">
          <a:xfrm>
            <a:off x="9741757" y="6414035"/>
            <a:ext cx="2250191" cy="261354"/>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r">
              <a:buFontTx/>
              <a:buNone/>
              <a:defRPr/>
            </a:pP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Course:</a:t>
            </a:r>
            <a:r>
              <a:rPr lang="zh-CN" altLang="en-US"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 </a:t>
            </a: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hlinkClick r:id="rId8">
                  <a:extLst>
                    <a:ext uri="{A12FA001-AC4F-418D-AE19-62706E023703}">
                      <ahyp:hlinkClr xmlns:ahyp="http://schemas.microsoft.com/office/drawing/2018/hyperlinkcolor" val="tx"/>
                    </a:ext>
                  </a:extLst>
                </a:hlinkClick>
              </a:rPr>
              <a:t>chenzomi12.github.io</a:t>
            </a:r>
            <a:endPar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endParaRPr>
          </a:p>
        </p:txBody>
      </p:sp>
      <p:sp>
        <p:nvSpPr>
          <p:cNvPr id="7" name="Rectangle 86">
            <a:extLst>
              <a:ext uri="{FF2B5EF4-FFF2-40B4-BE49-F238E27FC236}">
                <a16:creationId xmlns:a16="http://schemas.microsoft.com/office/drawing/2014/main" id="{AD9A1659-E87F-E546-B389-F66C7042FDE4}"/>
              </a:ext>
            </a:extLst>
          </p:cNvPr>
          <p:cNvSpPr>
            <a:spLocks noChangeArrowheads="1"/>
          </p:cNvSpPr>
          <p:nvPr userDrawn="1"/>
        </p:nvSpPr>
        <p:spPr bwMode="auto">
          <a:xfrm>
            <a:off x="9906141" y="6404805"/>
            <a:ext cx="328322" cy="285032"/>
          </a:xfrm>
          <a:prstGeom prst="rect">
            <a:avLst/>
          </a:prstGeom>
          <a:noFill/>
          <a:ln w="9525">
            <a:noFill/>
            <a:miter lim="800000"/>
            <a:headEnd/>
            <a:tailEnd/>
          </a:ln>
          <a:effectLst/>
        </p:spPr>
        <p:txBody>
          <a:bodyPr lIns="0" tIns="0" rIns="0" bIns="0" anchor="ctr"/>
          <a:lstStyle/>
          <a:p>
            <a:pPr algn="ctr" defTabSz="987914" eaLnBrk="0" hangingPunct="0">
              <a:lnSpc>
                <a:spcPct val="85000"/>
              </a:lnSpc>
            </a:pPr>
            <a:fld id="{E68EC476-442B-4BB7-9603-F1440C241F3D}" type="slidenum">
              <a:rPr lang="de-DE" sz="900" smtClean="0">
                <a:solidFill>
                  <a:prstClr val="white">
                    <a:lumMod val="50000"/>
                  </a:prstClr>
                </a:solidFill>
                <a:ea typeface="MS PGothic" pitchFamily="34" charset="-128"/>
                <a:cs typeface="Arial" panose="020B0604020202020204" pitchFamily="34" charset="0"/>
              </a:rPr>
              <a:pPr algn="ctr" defTabSz="987914" eaLnBrk="0" hangingPunct="0">
                <a:lnSpc>
                  <a:spcPct val="85000"/>
                </a:lnSpc>
              </a:pPr>
              <a:t>‹#›</a:t>
            </a:fld>
            <a:endParaRPr lang="en-GB" sz="900" dirty="0">
              <a:solidFill>
                <a:prstClr val="white">
                  <a:lumMod val="50000"/>
                </a:prstClr>
              </a:solidFill>
              <a:ea typeface="MS PGothic" pitchFamily="34" charset="-128"/>
              <a:cs typeface="Arial" panose="020B0604020202020204" pitchFamily="34" charset="0"/>
            </a:endParaRPr>
          </a:p>
        </p:txBody>
      </p:sp>
    </p:spTree>
    <p:extLst>
      <p:ext uri="{BB962C8B-B14F-4D97-AF65-F5344CB8AC3E}">
        <p14:creationId xmlns:p14="http://schemas.microsoft.com/office/powerpoint/2010/main" val="1852570041"/>
      </p:ext>
    </p:extLst>
  </p:cSld>
  <p:clrMap bg1="lt1" tx1="dk1" bg2="lt2" tx2="dk2" accent1="accent1" accent2="accent2" accent3="accent3" accent4="accent4" accent5="accent5" accent6="accent6" hlink="hlink" folHlink="folHlink"/>
  <p:sldLayoutIdLst>
    <p:sldLayoutId id="2147483940" r:id="rId1"/>
    <p:sldLayoutId id="2147483952" r:id="rId2"/>
    <p:sldLayoutId id="2147483953" r:id="rId3"/>
    <p:sldLayoutId id="2147483954" r:id="rId4"/>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ctr" defTabSz="1218712" rtl="0" eaLnBrk="1" latinLnBrk="0" hangingPunct="1">
        <a:spcBef>
          <a:spcPct val="0"/>
        </a:spcBef>
        <a:buNone/>
        <a:defRPr sz="5897" kern="1200">
          <a:solidFill>
            <a:schemeClr val="tx1"/>
          </a:solidFill>
          <a:latin typeface="+mj-lt"/>
          <a:ea typeface="+mj-ea"/>
          <a:cs typeface="+mj-cs"/>
        </a:defRPr>
      </a:lvl1pPr>
    </p:titleStyle>
    <p:bodyStyle>
      <a:lvl1pPr marL="457017" indent="-457017" algn="l" defTabSz="1218712" rtl="0" eaLnBrk="1" latinLnBrk="0" hangingPunct="1">
        <a:spcBef>
          <a:spcPct val="20000"/>
        </a:spcBef>
        <a:buFont typeface="Arial" pitchFamily="34" charset="0"/>
        <a:buChar char="•"/>
        <a:defRPr sz="4297" kern="1200">
          <a:solidFill>
            <a:schemeClr val="tx1"/>
          </a:solidFill>
          <a:latin typeface="+mn-lt"/>
          <a:ea typeface="+mn-ea"/>
          <a:cs typeface="+mn-cs"/>
        </a:defRPr>
      </a:lvl1pPr>
      <a:lvl2pPr marL="990204" indent="-380848" algn="l" defTabSz="1218712" rtl="0" eaLnBrk="1" latinLnBrk="0" hangingPunct="1">
        <a:spcBef>
          <a:spcPct val="20000"/>
        </a:spcBef>
        <a:buFont typeface="Arial" pitchFamily="34" charset="0"/>
        <a:buChar char="–"/>
        <a:defRPr sz="3698" kern="1200">
          <a:solidFill>
            <a:schemeClr val="tx1"/>
          </a:solidFill>
          <a:latin typeface="+mn-lt"/>
          <a:ea typeface="+mn-ea"/>
          <a:cs typeface="+mn-cs"/>
        </a:defRPr>
      </a:lvl2pPr>
      <a:lvl3pPr marL="1523390" indent="-304678" algn="l" defTabSz="1218712" rtl="0" eaLnBrk="1" latinLnBrk="0" hangingPunct="1">
        <a:spcBef>
          <a:spcPct val="20000"/>
        </a:spcBef>
        <a:buFont typeface="Arial" pitchFamily="34" charset="0"/>
        <a:buChar char="•"/>
        <a:defRPr sz="3198" kern="1200">
          <a:solidFill>
            <a:schemeClr val="tx1"/>
          </a:solidFill>
          <a:latin typeface="+mn-lt"/>
          <a:ea typeface="+mn-ea"/>
          <a:cs typeface="+mn-cs"/>
        </a:defRPr>
      </a:lvl3pPr>
      <a:lvl4pPr marL="2132747"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4pPr>
      <a:lvl5pPr marL="2742103"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5pPr>
      <a:lvl6pPr marL="3351459"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6pPr>
      <a:lvl7pPr marL="3960814"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7pPr>
      <a:lvl8pPr marL="4570170"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8pPr>
      <a:lvl9pPr marL="5179526"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9pPr>
    </p:bodyStyle>
    <p:otherStyle>
      <a:defPPr>
        <a:defRPr lang="zh-CN"/>
      </a:defPPr>
      <a:lvl1pPr marL="0" algn="l" defTabSz="1218712" rtl="0" eaLnBrk="1" latinLnBrk="0" hangingPunct="1">
        <a:defRPr sz="2399" kern="1200">
          <a:solidFill>
            <a:schemeClr val="tx1"/>
          </a:solidFill>
          <a:latin typeface="+mn-lt"/>
          <a:ea typeface="+mn-ea"/>
          <a:cs typeface="+mn-cs"/>
        </a:defRPr>
      </a:lvl1pPr>
      <a:lvl2pPr marL="609356" algn="l" defTabSz="1218712" rtl="0" eaLnBrk="1" latinLnBrk="0" hangingPunct="1">
        <a:defRPr sz="2399" kern="1200">
          <a:solidFill>
            <a:schemeClr val="tx1"/>
          </a:solidFill>
          <a:latin typeface="+mn-lt"/>
          <a:ea typeface="+mn-ea"/>
          <a:cs typeface="+mn-cs"/>
        </a:defRPr>
      </a:lvl2pPr>
      <a:lvl3pPr marL="1218712" algn="l" defTabSz="1218712" rtl="0" eaLnBrk="1" latinLnBrk="0" hangingPunct="1">
        <a:defRPr sz="2399" kern="1200">
          <a:solidFill>
            <a:schemeClr val="tx1"/>
          </a:solidFill>
          <a:latin typeface="+mn-lt"/>
          <a:ea typeface="+mn-ea"/>
          <a:cs typeface="+mn-cs"/>
        </a:defRPr>
      </a:lvl3pPr>
      <a:lvl4pPr marL="1828068" algn="l" defTabSz="1218712" rtl="0" eaLnBrk="1" latinLnBrk="0" hangingPunct="1">
        <a:defRPr sz="2399" kern="1200">
          <a:solidFill>
            <a:schemeClr val="tx1"/>
          </a:solidFill>
          <a:latin typeface="+mn-lt"/>
          <a:ea typeface="+mn-ea"/>
          <a:cs typeface="+mn-cs"/>
        </a:defRPr>
      </a:lvl4pPr>
      <a:lvl5pPr marL="2437425" algn="l" defTabSz="1218712" rtl="0" eaLnBrk="1" latinLnBrk="0" hangingPunct="1">
        <a:defRPr sz="2399" kern="1200">
          <a:solidFill>
            <a:schemeClr val="tx1"/>
          </a:solidFill>
          <a:latin typeface="+mn-lt"/>
          <a:ea typeface="+mn-ea"/>
          <a:cs typeface="+mn-cs"/>
        </a:defRPr>
      </a:lvl5pPr>
      <a:lvl6pPr marL="3046781" algn="l" defTabSz="1218712" rtl="0" eaLnBrk="1" latinLnBrk="0" hangingPunct="1">
        <a:defRPr sz="2399" kern="1200">
          <a:solidFill>
            <a:schemeClr val="tx1"/>
          </a:solidFill>
          <a:latin typeface="+mn-lt"/>
          <a:ea typeface="+mn-ea"/>
          <a:cs typeface="+mn-cs"/>
        </a:defRPr>
      </a:lvl6pPr>
      <a:lvl7pPr marL="3656137" algn="l" defTabSz="1218712" rtl="0" eaLnBrk="1" latinLnBrk="0" hangingPunct="1">
        <a:defRPr sz="2399" kern="1200">
          <a:solidFill>
            <a:schemeClr val="tx1"/>
          </a:solidFill>
          <a:latin typeface="+mn-lt"/>
          <a:ea typeface="+mn-ea"/>
          <a:cs typeface="+mn-cs"/>
        </a:defRPr>
      </a:lvl7pPr>
      <a:lvl8pPr marL="4265492" algn="l" defTabSz="1218712" rtl="0" eaLnBrk="1" latinLnBrk="0" hangingPunct="1">
        <a:defRPr sz="2399" kern="1200">
          <a:solidFill>
            <a:schemeClr val="tx1"/>
          </a:solidFill>
          <a:latin typeface="+mn-lt"/>
          <a:ea typeface="+mn-ea"/>
          <a:cs typeface="+mn-cs"/>
        </a:defRPr>
      </a:lvl8pPr>
      <a:lvl9pPr marL="4874848" algn="l" defTabSz="1218712" rtl="0" eaLnBrk="1" latinLnBrk="0" hangingPunct="1">
        <a:defRPr sz="2399"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5" name="Rectangle 15">
            <a:extLst>
              <a:ext uri="{FF2B5EF4-FFF2-40B4-BE49-F238E27FC236}">
                <a16:creationId xmlns:a16="http://schemas.microsoft.com/office/drawing/2014/main" id="{3355B0D4-6846-924B-AA9C-99607253013E}"/>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6" name="组合 5">
            <a:extLst>
              <a:ext uri="{FF2B5EF4-FFF2-40B4-BE49-F238E27FC236}">
                <a16:creationId xmlns:a16="http://schemas.microsoft.com/office/drawing/2014/main" id="{9871FFDD-6432-E240-A6DA-1B216C356679}"/>
              </a:ext>
            </a:extLst>
          </p:cNvPr>
          <p:cNvGrpSpPr/>
          <p:nvPr userDrawn="1"/>
        </p:nvGrpSpPr>
        <p:grpSpPr>
          <a:xfrm>
            <a:off x="12438524" y="3358802"/>
            <a:ext cx="1214711" cy="3499198"/>
            <a:chOff x="12438524" y="3358802"/>
            <a:chExt cx="1214711" cy="3499198"/>
          </a:xfrm>
        </p:grpSpPr>
        <p:sp>
          <p:nvSpPr>
            <p:cNvPr id="7" name="矩形 6">
              <a:extLst>
                <a:ext uri="{FF2B5EF4-FFF2-40B4-BE49-F238E27FC236}">
                  <a16:creationId xmlns:a16="http://schemas.microsoft.com/office/drawing/2014/main" id="{A32762DD-A13D-5445-9685-41B4DCE168AB}"/>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1" name="Group 18">
              <a:extLst>
                <a:ext uri="{FF2B5EF4-FFF2-40B4-BE49-F238E27FC236}">
                  <a16:creationId xmlns:a16="http://schemas.microsoft.com/office/drawing/2014/main" id="{4AEA648F-58C8-1047-A1AF-A32C632845BA}"/>
                </a:ext>
              </a:extLst>
            </p:cNvPr>
            <p:cNvGrpSpPr>
              <a:grpSpLocks/>
            </p:cNvGrpSpPr>
            <p:nvPr/>
          </p:nvGrpSpPr>
          <p:grpSpPr bwMode="auto">
            <a:xfrm>
              <a:off x="12552504" y="3727418"/>
              <a:ext cx="986752" cy="182532"/>
              <a:chOff x="5893" y="2387"/>
              <a:chExt cx="466" cy="115"/>
            </a:xfrm>
          </p:grpSpPr>
          <p:sp>
            <p:nvSpPr>
              <p:cNvPr id="72" name="Rectangle 19">
                <a:extLst>
                  <a:ext uri="{FF2B5EF4-FFF2-40B4-BE49-F238E27FC236}">
                    <a16:creationId xmlns:a16="http://schemas.microsoft.com/office/drawing/2014/main" id="{16DAECD4-EFBF-474C-9A0F-358CF912C309}"/>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0">
                <a:extLst>
                  <a:ext uri="{FF2B5EF4-FFF2-40B4-BE49-F238E27FC236}">
                    <a16:creationId xmlns:a16="http://schemas.microsoft.com/office/drawing/2014/main" id="{CDB54574-D1F2-7E4A-9FC2-1C7AD380EEB5}"/>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1">
                <a:extLst>
                  <a:ext uri="{FF2B5EF4-FFF2-40B4-BE49-F238E27FC236}">
                    <a16:creationId xmlns:a16="http://schemas.microsoft.com/office/drawing/2014/main" id="{1D9E17C3-90E4-7649-B27A-BA4C3C5C05B5}"/>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2">
                <a:extLst>
                  <a:ext uri="{FF2B5EF4-FFF2-40B4-BE49-F238E27FC236}">
                    <a16:creationId xmlns:a16="http://schemas.microsoft.com/office/drawing/2014/main" id="{1E0D0851-FABF-A24F-8902-CFC9EFE2B256}"/>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23">
              <a:extLst>
                <a:ext uri="{FF2B5EF4-FFF2-40B4-BE49-F238E27FC236}">
                  <a16:creationId xmlns:a16="http://schemas.microsoft.com/office/drawing/2014/main" id="{1F001566-E2EE-C748-B643-DC71C04B8296}"/>
                </a:ext>
              </a:extLst>
            </p:cNvPr>
            <p:cNvGrpSpPr>
              <a:grpSpLocks/>
            </p:cNvGrpSpPr>
            <p:nvPr/>
          </p:nvGrpSpPr>
          <p:grpSpPr bwMode="auto">
            <a:xfrm>
              <a:off x="12552504" y="3943282"/>
              <a:ext cx="986752" cy="182532"/>
              <a:chOff x="5893" y="2523"/>
              <a:chExt cx="466" cy="115"/>
            </a:xfrm>
          </p:grpSpPr>
          <p:sp>
            <p:nvSpPr>
              <p:cNvPr id="68" name="Rectangle 24">
                <a:extLst>
                  <a:ext uri="{FF2B5EF4-FFF2-40B4-BE49-F238E27FC236}">
                    <a16:creationId xmlns:a16="http://schemas.microsoft.com/office/drawing/2014/main" id="{410F3824-FCF7-F04E-A1AB-F4754391E48C}"/>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25">
                <a:extLst>
                  <a:ext uri="{FF2B5EF4-FFF2-40B4-BE49-F238E27FC236}">
                    <a16:creationId xmlns:a16="http://schemas.microsoft.com/office/drawing/2014/main" id="{98C45CA8-CF88-9E43-A2EB-FBAF0D6DA84E}"/>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26">
                <a:extLst>
                  <a:ext uri="{FF2B5EF4-FFF2-40B4-BE49-F238E27FC236}">
                    <a16:creationId xmlns:a16="http://schemas.microsoft.com/office/drawing/2014/main" id="{CF33E281-A40D-DA43-A313-57A13192C984}"/>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7">
                <a:extLst>
                  <a:ext uri="{FF2B5EF4-FFF2-40B4-BE49-F238E27FC236}">
                    <a16:creationId xmlns:a16="http://schemas.microsoft.com/office/drawing/2014/main" id="{7D2AEC8B-63C0-304C-A190-9CA72D7A0749}"/>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28">
              <a:extLst>
                <a:ext uri="{FF2B5EF4-FFF2-40B4-BE49-F238E27FC236}">
                  <a16:creationId xmlns:a16="http://schemas.microsoft.com/office/drawing/2014/main" id="{0C596433-8603-F24C-AEBC-D056413665F7}"/>
                </a:ext>
              </a:extLst>
            </p:cNvPr>
            <p:cNvGrpSpPr>
              <a:grpSpLocks/>
            </p:cNvGrpSpPr>
            <p:nvPr/>
          </p:nvGrpSpPr>
          <p:grpSpPr bwMode="auto">
            <a:xfrm>
              <a:off x="12552504" y="4159146"/>
              <a:ext cx="986752" cy="182532"/>
              <a:chOff x="5893" y="2659"/>
              <a:chExt cx="466" cy="115"/>
            </a:xfrm>
          </p:grpSpPr>
          <p:sp>
            <p:nvSpPr>
              <p:cNvPr id="64" name="Rectangle 29">
                <a:extLst>
                  <a:ext uri="{FF2B5EF4-FFF2-40B4-BE49-F238E27FC236}">
                    <a16:creationId xmlns:a16="http://schemas.microsoft.com/office/drawing/2014/main" id="{163DC086-4FD6-B949-B16E-D00693AAE447}"/>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0">
                <a:extLst>
                  <a:ext uri="{FF2B5EF4-FFF2-40B4-BE49-F238E27FC236}">
                    <a16:creationId xmlns:a16="http://schemas.microsoft.com/office/drawing/2014/main" id="{D4393B97-292F-F048-A775-5C8CC1D06D96}"/>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1">
                <a:extLst>
                  <a:ext uri="{FF2B5EF4-FFF2-40B4-BE49-F238E27FC236}">
                    <a16:creationId xmlns:a16="http://schemas.microsoft.com/office/drawing/2014/main" id="{F9ACC9AA-A151-BB47-B95E-BD1794FF118A}"/>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2">
                <a:extLst>
                  <a:ext uri="{FF2B5EF4-FFF2-40B4-BE49-F238E27FC236}">
                    <a16:creationId xmlns:a16="http://schemas.microsoft.com/office/drawing/2014/main" id="{BDBC2EEE-6947-6242-AA85-D27943ABF759}"/>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33">
              <a:extLst>
                <a:ext uri="{FF2B5EF4-FFF2-40B4-BE49-F238E27FC236}">
                  <a16:creationId xmlns:a16="http://schemas.microsoft.com/office/drawing/2014/main" id="{6CB4D485-15B4-7248-93DE-47357A9A3405}"/>
                </a:ext>
              </a:extLst>
            </p:cNvPr>
            <p:cNvGrpSpPr>
              <a:grpSpLocks/>
            </p:cNvGrpSpPr>
            <p:nvPr/>
          </p:nvGrpSpPr>
          <p:grpSpPr bwMode="auto">
            <a:xfrm>
              <a:off x="12552504" y="3511551"/>
              <a:ext cx="986752" cy="188882"/>
              <a:chOff x="5893" y="2251"/>
              <a:chExt cx="466" cy="119"/>
            </a:xfrm>
          </p:grpSpPr>
          <p:sp>
            <p:nvSpPr>
              <p:cNvPr id="60" name="Rectangle 34">
                <a:extLst>
                  <a:ext uri="{FF2B5EF4-FFF2-40B4-BE49-F238E27FC236}">
                    <a16:creationId xmlns:a16="http://schemas.microsoft.com/office/drawing/2014/main" id="{17E7BDFE-F5AE-2546-80F1-6D3A420E5909}"/>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35">
                <a:extLst>
                  <a:ext uri="{FF2B5EF4-FFF2-40B4-BE49-F238E27FC236}">
                    <a16:creationId xmlns:a16="http://schemas.microsoft.com/office/drawing/2014/main" id="{27CBD566-8C0A-0D43-838D-ACD3A1C4841E}"/>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36">
                <a:extLst>
                  <a:ext uri="{FF2B5EF4-FFF2-40B4-BE49-F238E27FC236}">
                    <a16:creationId xmlns:a16="http://schemas.microsoft.com/office/drawing/2014/main" id="{AD1533C6-7181-0B40-AA93-DF9FA720F836}"/>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7">
                <a:extLst>
                  <a:ext uri="{FF2B5EF4-FFF2-40B4-BE49-F238E27FC236}">
                    <a16:creationId xmlns:a16="http://schemas.microsoft.com/office/drawing/2014/main" id="{0AD3C1B9-C92D-BB46-B25C-33947C6406CE}"/>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38">
              <a:extLst>
                <a:ext uri="{FF2B5EF4-FFF2-40B4-BE49-F238E27FC236}">
                  <a16:creationId xmlns:a16="http://schemas.microsoft.com/office/drawing/2014/main" id="{4A756452-635E-CC4E-B0D8-F467590AD7A5}"/>
                </a:ext>
              </a:extLst>
            </p:cNvPr>
            <p:cNvGrpSpPr>
              <a:grpSpLocks/>
            </p:cNvGrpSpPr>
            <p:nvPr/>
          </p:nvGrpSpPr>
          <p:grpSpPr bwMode="auto">
            <a:xfrm>
              <a:off x="12552504" y="4519449"/>
              <a:ext cx="986752" cy="182532"/>
              <a:chOff x="5893" y="2886"/>
              <a:chExt cx="466" cy="115"/>
            </a:xfrm>
          </p:grpSpPr>
          <p:sp>
            <p:nvSpPr>
              <p:cNvPr id="56" name="Rectangle 39">
                <a:extLst>
                  <a:ext uri="{FF2B5EF4-FFF2-40B4-BE49-F238E27FC236}">
                    <a16:creationId xmlns:a16="http://schemas.microsoft.com/office/drawing/2014/main" id="{107637FE-00CE-A44F-A5EA-FA149E6AE9A7}"/>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0">
                <a:extLst>
                  <a:ext uri="{FF2B5EF4-FFF2-40B4-BE49-F238E27FC236}">
                    <a16:creationId xmlns:a16="http://schemas.microsoft.com/office/drawing/2014/main" id="{B82B564F-B2F3-BC41-B78F-9EC516DDDF6C}"/>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1">
                <a:extLst>
                  <a:ext uri="{FF2B5EF4-FFF2-40B4-BE49-F238E27FC236}">
                    <a16:creationId xmlns:a16="http://schemas.microsoft.com/office/drawing/2014/main" id="{470DDBB4-E781-4E45-9C2A-64EBBFFD4E8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2">
                <a:extLst>
                  <a:ext uri="{FF2B5EF4-FFF2-40B4-BE49-F238E27FC236}">
                    <a16:creationId xmlns:a16="http://schemas.microsoft.com/office/drawing/2014/main" id="{A7A4D643-CAD2-F54C-80D4-1C8C43B1B270}"/>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43">
              <a:extLst>
                <a:ext uri="{FF2B5EF4-FFF2-40B4-BE49-F238E27FC236}">
                  <a16:creationId xmlns:a16="http://schemas.microsoft.com/office/drawing/2014/main" id="{3A0837DC-29F2-4F46-9E11-29C20DB559B0}"/>
                </a:ext>
              </a:extLst>
            </p:cNvPr>
            <p:cNvGrpSpPr>
              <a:grpSpLocks/>
            </p:cNvGrpSpPr>
            <p:nvPr/>
          </p:nvGrpSpPr>
          <p:grpSpPr bwMode="auto">
            <a:xfrm>
              <a:off x="12552504" y="4735313"/>
              <a:ext cx="986752" cy="182532"/>
              <a:chOff x="5893" y="3022"/>
              <a:chExt cx="466" cy="115"/>
            </a:xfrm>
          </p:grpSpPr>
          <p:sp>
            <p:nvSpPr>
              <p:cNvPr id="52" name="Rectangle 44">
                <a:extLst>
                  <a:ext uri="{FF2B5EF4-FFF2-40B4-BE49-F238E27FC236}">
                    <a16:creationId xmlns:a16="http://schemas.microsoft.com/office/drawing/2014/main" id="{BE48E465-1B00-9D49-AC97-F6F7C2E8C5D8}"/>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45">
                <a:extLst>
                  <a:ext uri="{FF2B5EF4-FFF2-40B4-BE49-F238E27FC236}">
                    <a16:creationId xmlns:a16="http://schemas.microsoft.com/office/drawing/2014/main" id="{665052F5-ED4C-3D40-9364-F4472472FF9E}"/>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46">
                <a:extLst>
                  <a:ext uri="{FF2B5EF4-FFF2-40B4-BE49-F238E27FC236}">
                    <a16:creationId xmlns:a16="http://schemas.microsoft.com/office/drawing/2014/main" id="{E4DF1BCE-5122-3E4D-B4AC-67772AC8C7B2}"/>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7">
                <a:extLst>
                  <a:ext uri="{FF2B5EF4-FFF2-40B4-BE49-F238E27FC236}">
                    <a16:creationId xmlns:a16="http://schemas.microsoft.com/office/drawing/2014/main" id="{89E0A5A8-FB3E-4A45-B2D5-BDE5F4692BDF}"/>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48">
              <a:extLst>
                <a:ext uri="{FF2B5EF4-FFF2-40B4-BE49-F238E27FC236}">
                  <a16:creationId xmlns:a16="http://schemas.microsoft.com/office/drawing/2014/main" id="{70683C75-B226-3543-81B5-F2BD7AEC5457}"/>
                </a:ext>
              </a:extLst>
            </p:cNvPr>
            <p:cNvGrpSpPr>
              <a:grpSpLocks/>
            </p:cNvGrpSpPr>
            <p:nvPr/>
          </p:nvGrpSpPr>
          <p:grpSpPr bwMode="auto">
            <a:xfrm>
              <a:off x="12552504" y="4951179"/>
              <a:ext cx="986752" cy="182532"/>
              <a:chOff x="5893" y="3158"/>
              <a:chExt cx="466" cy="115"/>
            </a:xfrm>
          </p:grpSpPr>
          <p:sp>
            <p:nvSpPr>
              <p:cNvPr id="48" name="Rectangle 49">
                <a:extLst>
                  <a:ext uri="{FF2B5EF4-FFF2-40B4-BE49-F238E27FC236}">
                    <a16:creationId xmlns:a16="http://schemas.microsoft.com/office/drawing/2014/main" id="{7A428253-9AB8-4F42-86AC-56642765BD05}"/>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0">
                <a:extLst>
                  <a:ext uri="{FF2B5EF4-FFF2-40B4-BE49-F238E27FC236}">
                    <a16:creationId xmlns:a16="http://schemas.microsoft.com/office/drawing/2014/main" id="{1A5E5F46-FA51-0F40-AE49-8605572F5AF3}"/>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1">
                <a:extLst>
                  <a:ext uri="{FF2B5EF4-FFF2-40B4-BE49-F238E27FC236}">
                    <a16:creationId xmlns:a16="http://schemas.microsoft.com/office/drawing/2014/main" id="{D6EA7C46-8AD1-8C44-8050-33AA8DD7AD46}"/>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2">
                <a:extLst>
                  <a:ext uri="{FF2B5EF4-FFF2-40B4-BE49-F238E27FC236}">
                    <a16:creationId xmlns:a16="http://schemas.microsoft.com/office/drawing/2014/main" id="{ADD6BE2A-B5E4-2E48-B4DA-75B2FDCCA313}"/>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53">
              <a:extLst>
                <a:ext uri="{FF2B5EF4-FFF2-40B4-BE49-F238E27FC236}">
                  <a16:creationId xmlns:a16="http://schemas.microsoft.com/office/drawing/2014/main" id="{8165E06C-8754-814D-A59B-8FD0177B5380}"/>
                </a:ext>
              </a:extLst>
            </p:cNvPr>
            <p:cNvGrpSpPr>
              <a:grpSpLocks/>
            </p:cNvGrpSpPr>
            <p:nvPr/>
          </p:nvGrpSpPr>
          <p:grpSpPr bwMode="auto">
            <a:xfrm>
              <a:off x="12552504" y="5311482"/>
              <a:ext cx="986752" cy="182532"/>
              <a:chOff x="5893" y="3385"/>
              <a:chExt cx="466" cy="115"/>
            </a:xfrm>
          </p:grpSpPr>
          <p:sp>
            <p:nvSpPr>
              <p:cNvPr id="44" name="Rectangle 54">
                <a:extLst>
                  <a:ext uri="{FF2B5EF4-FFF2-40B4-BE49-F238E27FC236}">
                    <a16:creationId xmlns:a16="http://schemas.microsoft.com/office/drawing/2014/main" id="{9803523F-7203-F345-ADED-865DC350AC3B}"/>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5">
                <a:extLst>
                  <a:ext uri="{FF2B5EF4-FFF2-40B4-BE49-F238E27FC236}">
                    <a16:creationId xmlns:a16="http://schemas.microsoft.com/office/drawing/2014/main" id="{DA46AC96-797B-5941-8885-16C0CEFBFD28}"/>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6">
                <a:extLst>
                  <a:ext uri="{FF2B5EF4-FFF2-40B4-BE49-F238E27FC236}">
                    <a16:creationId xmlns:a16="http://schemas.microsoft.com/office/drawing/2014/main" id="{A348BED6-4B21-034F-BACA-ECC475C61C3B}"/>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7">
                <a:extLst>
                  <a:ext uri="{FF2B5EF4-FFF2-40B4-BE49-F238E27FC236}">
                    <a16:creationId xmlns:a16="http://schemas.microsoft.com/office/drawing/2014/main" id="{0C67BFA6-2774-854A-93D8-55B87B85F396}"/>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58">
              <a:extLst>
                <a:ext uri="{FF2B5EF4-FFF2-40B4-BE49-F238E27FC236}">
                  <a16:creationId xmlns:a16="http://schemas.microsoft.com/office/drawing/2014/main" id="{0E20F6F6-7237-674E-94CA-C1BBBB04529C}"/>
                </a:ext>
              </a:extLst>
            </p:cNvPr>
            <p:cNvGrpSpPr>
              <a:grpSpLocks/>
            </p:cNvGrpSpPr>
            <p:nvPr/>
          </p:nvGrpSpPr>
          <p:grpSpPr bwMode="auto">
            <a:xfrm>
              <a:off x="12552504" y="5527346"/>
              <a:ext cx="986752" cy="182532"/>
              <a:chOff x="5893" y="3521"/>
              <a:chExt cx="466" cy="115"/>
            </a:xfrm>
          </p:grpSpPr>
          <p:sp>
            <p:nvSpPr>
              <p:cNvPr id="40" name="Rectangle 59">
                <a:extLst>
                  <a:ext uri="{FF2B5EF4-FFF2-40B4-BE49-F238E27FC236}">
                    <a16:creationId xmlns:a16="http://schemas.microsoft.com/office/drawing/2014/main" id="{DBAE8399-A03A-6E44-9446-9070587EC606}"/>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0">
                <a:extLst>
                  <a:ext uri="{FF2B5EF4-FFF2-40B4-BE49-F238E27FC236}">
                    <a16:creationId xmlns:a16="http://schemas.microsoft.com/office/drawing/2014/main" id="{CA3809A9-271D-2F46-8955-F984C80FC172}"/>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1">
                <a:extLst>
                  <a:ext uri="{FF2B5EF4-FFF2-40B4-BE49-F238E27FC236}">
                    <a16:creationId xmlns:a16="http://schemas.microsoft.com/office/drawing/2014/main" id="{0D037D57-28BB-3648-B8EB-4250A34B073A}"/>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2">
                <a:extLst>
                  <a:ext uri="{FF2B5EF4-FFF2-40B4-BE49-F238E27FC236}">
                    <a16:creationId xmlns:a16="http://schemas.microsoft.com/office/drawing/2014/main" id="{DFD582BF-321F-364E-9D05-53350CD9230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63">
              <a:extLst>
                <a:ext uri="{FF2B5EF4-FFF2-40B4-BE49-F238E27FC236}">
                  <a16:creationId xmlns:a16="http://schemas.microsoft.com/office/drawing/2014/main" id="{E12726DB-7EE5-E243-9FB9-15A73CAED5A8}"/>
                </a:ext>
              </a:extLst>
            </p:cNvPr>
            <p:cNvGrpSpPr>
              <a:grpSpLocks/>
            </p:cNvGrpSpPr>
            <p:nvPr/>
          </p:nvGrpSpPr>
          <p:grpSpPr bwMode="auto">
            <a:xfrm>
              <a:off x="12552504" y="5743210"/>
              <a:ext cx="986752" cy="182532"/>
              <a:chOff x="5893" y="3657"/>
              <a:chExt cx="466" cy="115"/>
            </a:xfrm>
          </p:grpSpPr>
          <p:sp>
            <p:nvSpPr>
              <p:cNvPr id="36" name="Rectangle 64">
                <a:extLst>
                  <a:ext uri="{FF2B5EF4-FFF2-40B4-BE49-F238E27FC236}">
                    <a16:creationId xmlns:a16="http://schemas.microsoft.com/office/drawing/2014/main" id="{5C5D3987-D9C6-6F40-ABEB-4D0295D9840E}"/>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65">
                <a:extLst>
                  <a:ext uri="{FF2B5EF4-FFF2-40B4-BE49-F238E27FC236}">
                    <a16:creationId xmlns:a16="http://schemas.microsoft.com/office/drawing/2014/main" id="{173DC0C7-D94B-1E4D-B1A1-D008FE5AE0B5}"/>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66">
                <a:extLst>
                  <a:ext uri="{FF2B5EF4-FFF2-40B4-BE49-F238E27FC236}">
                    <a16:creationId xmlns:a16="http://schemas.microsoft.com/office/drawing/2014/main" id="{94849B1F-2909-C942-9B34-9C0D20D2C0CF}"/>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7">
                <a:extLst>
                  <a:ext uri="{FF2B5EF4-FFF2-40B4-BE49-F238E27FC236}">
                    <a16:creationId xmlns:a16="http://schemas.microsoft.com/office/drawing/2014/main" id="{2B96F0F2-CF4F-4D46-B6C8-8A87C5C3539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68">
              <a:extLst>
                <a:ext uri="{FF2B5EF4-FFF2-40B4-BE49-F238E27FC236}">
                  <a16:creationId xmlns:a16="http://schemas.microsoft.com/office/drawing/2014/main" id="{712A9312-36DB-F245-918A-A4AF63ADAF94}"/>
                </a:ext>
              </a:extLst>
            </p:cNvPr>
            <p:cNvGrpSpPr>
              <a:grpSpLocks/>
            </p:cNvGrpSpPr>
            <p:nvPr/>
          </p:nvGrpSpPr>
          <p:grpSpPr bwMode="auto">
            <a:xfrm>
              <a:off x="12552504" y="6103513"/>
              <a:ext cx="986752" cy="182532"/>
              <a:chOff x="5893" y="3884"/>
              <a:chExt cx="466" cy="115"/>
            </a:xfrm>
          </p:grpSpPr>
          <p:sp>
            <p:nvSpPr>
              <p:cNvPr id="32" name="Rectangle 69">
                <a:extLst>
                  <a:ext uri="{FF2B5EF4-FFF2-40B4-BE49-F238E27FC236}">
                    <a16:creationId xmlns:a16="http://schemas.microsoft.com/office/drawing/2014/main" id="{33F68D39-506B-134E-B390-591C14CB3402}"/>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0">
                <a:extLst>
                  <a:ext uri="{FF2B5EF4-FFF2-40B4-BE49-F238E27FC236}">
                    <a16:creationId xmlns:a16="http://schemas.microsoft.com/office/drawing/2014/main" id="{0871189D-41C5-E94B-BAB2-C6996E7888B5}"/>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1">
                <a:extLst>
                  <a:ext uri="{FF2B5EF4-FFF2-40B4-BE49-F238E27FC236}">
                    <a16:creationId xmlns:a16="http://schemas.microsoft.com/office/drawing/2014/main" id="{4EDB5A23-0A15-094E-A2A8-3ABAC65551C6}"/>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2">
                <a:extLst>
                  <a:ext uri="{FF2B5EF4-FFF2-40B4-BE49-F238E27FC236}">
                    <a16:creationId xmlns:a16="http://schemas.microsoft.com/office/drawing/2014/main" id="{A6DFF519-A475-2D44-B79A-60DD93F0AC13}"/>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73">
              <a:extLst>
                <a:ext uri="{FF2B5EF4-FFF2-40B4-BE49-F238E27FC236}">
                  <a16:creationId xmlns:a16="http://schemas.microsoft.com/office/drawing/2014/main" id="{812B6BC4-4E50-AB42-874A-15E9D7FC9DE1}"/>
                </a:ext>
              </a:extLst>
            </p:cNvPr>
            <p:cNvGrpSpPr>
              <a:grpSpLocks/>
            </p:cNvGrpSpPr>
            <p:nvPr/>
          </p:nvGrpSpPr>
          <p:grpSpPr bwMode="auto">
            <a:xfrm>
              <a:off x="12552504" y="6328901"/>
              <a:ext cx="986752" cy="182532"/>
              <a:chOff x="5893" y="4026"/>
              <a:chExt cx="466" cy="115"/>
            </a:xfrm>
          </p:grpSpPr>
          <p:sp>
            <p:nvSpPr>
              <p:cNvPr id="28" name="Rectangle 74">
                <a:extLst>
                  <a:ext uri="{FF2B5EF4-FFF2-40B4-BE49-F238E27FC236}">
                    <a16:creationId xmlns:a16="http://schemas.microsoft.com/office/drawing/2014/main" id="{10B3CF41-DF46-7F40-BCBA-733E388A0FE8}"/>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75">
                <a:extLst>
                  <a:ext uri="{FF2B5EF4-FFF2-40B4-BE49-F238E27FC236}">
                    <a16:creationId xmlns:a16="http://schemas.microsoft.com/office/drawing/2014/main" id="{09490481-F2D8-3F40-9DA7-90B1ECA2BD9C}"/>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76">
                <a:extLst>
                  <a:ext uri="{FF2B5EF4-FFF2-40B4-BE49-F238E27FC236}">
                    <a16:creationId xmlns:a16="http://schemas.microsoft.com/office/drawing/2014/main" id="{0571F550-46E9-1640-8C21-6BED26826FDF}"/>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7">
                <a:extLst>
                  <a:ext uri="{FF2B5EF4-FFF2-40B4-BE49-F238E27FC236}">
                    <a16:creationId xmlns:a16="http://schemas.microsoft.com/office/drawing/2014/main" id="{FDF8AAA7-4C4D-B743-8716-49BE0ED82876}"/>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78">
              <a:extLst>
                <a:ext uri="{FF2B5EF4-FFF2-40B4-BE49-F238E27FC236}">
                  <a16:creationId xmlns:a16="http://schemas.microsoft.com/office/drawing/2014/main" id="{C768F846-FE40-F440-BE22-7A873A196EAD}"/>
                </a:ext>
              </a:extLst>
            </p:cNvPr>
            <p:cNvGrpSpPr>
              <a:grpSpLocks/>
            </p:cNvGrpSpPr>
            <p:nvPr/>
          </p:nvGrpSpPr>
          <p:grpSpPr bwMode="auto">
            <a:xfrm>
              <a:off x="12552504" y="6552703"/>
              <a:ext cx="986752" cy="182532"/>
              <a:chOff x="5893" y="4167"/>
              <a:chExt cx="466" cy="115"/>
            </a:xfrm>
          </p:grpSpPr>
          <p:sp>
            <p:nvSpPr>
              <p:cNvPr id="24" name="Rectangle 79">
                <a:extLst>
                  <a:ext uri="{FF2B5EF4-FFF2-40B4-BE49-F238E27FC236}">
                    <a16:creationId xmlns:a16="http://schemas.microsoft.com/office/drawing/2014/main" id="{A687666E-F1E4-E345-8696-F18815D9CEDD}"/>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80">
                <a:extLst>
                  <a:ext uri="{FF2B5EF4-FFF2-40B4-BE49-F238E27FC236}">
                    <a16:creationId xmlns:a16="http://schemas.microsoft.com/office/drawing/2014/main" id="{6DD6FC9D-2F23-8B47-AB88-1C128AF5082C}"/>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81">
                <a:extLst>
                  <a:ext uri="{FF2B5EF4-FFF2-40B4-BE49-F238E27FC236}">
                    <a16:creationId xmlns:a16="http://schemas.microsoft.com/office/drawing/2014/main" id="{B9C46CBF-8450-944F-A16A-2239B6B202CC}"/>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2">
                <a:extLst>
                  <a:ext uri="{FF2B5EF4-FFF2-40B4-BE49-F238E27FC236}">
                    <a16:creationId xmlns:a16="http://schemas.microsoft.com/office/drawing/2014/main" id="{55C77D5A-EC15-2948-9B90-2FEE957A3E76}"/>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6" name="Rectangle 83">
            <a:extLst>
              <a:ext uri="{FF2B5EF4-FFF2-40B4-BE49-F238E27FC236}">
                <a16:creationId xmlns:a16="http://schemas.microsoft.com/office/drawing/2014/main" id="{2AFED805-51FF-7C41-A4A6-770EC8C36303}"/>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7" name="Rectangle 84">
            <a:extLst>
              <a:ext uri="{FF2B5EF4-FFF2-40B4-BE49-F238E27FC236}">
                <a16:creationId xmlns:a16="http://schemas.microsoft.com/office/drawing/2014/main" id="{86991268-F6A3-9340-984F-D4F7641A48B4}"/>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
        <p:nvSpPr>
          <p:cNvPr id="82" name="Rectangle 86">
            <a:extLst>
              <a:ext uri="{FF2B5EF4-FFF2-40B4-BE49-F238E27FC236}">
                <a16:creationId xmlns:a16="http://schemas.microsoft.com/office/drawing/2014/main" id="{65B40F25-7ED0-DA44-873E-DE48E987AA5F}"/>
              </a:ext>
            </a:extLst>
          </p:cNvPr>
          <p:cNvSpPr>
            <a:spLocks noChangeArrowheads="1"/>
          </p:cNvSpPr>
          <p:nvPr userDrawn="1"/>
        </p:nvSpPr>
        <p:spPr bwMode="auto">
          <a:xfrm>
            <a:off x="9862598" y="6459235"/>
            <a:ext cx="328322" cy="285032"/>
          </a:xfrm>
          <a:prstGeom prst="rect">
            <a:avLst/>
          </a:prstGeom>
          <a:noFill/>
          <a:ln w="9525">
            <a:noFill/>
            <a:miter lim="800000"/>
            <a:headEnd/>
            <a:tailEnd/>
          </a:ln>
          <a:effectLst/>
        </p:spPr>
        <p:txBody>
          <a:bodyPr lIns="0" tIns="0" rIns="0" bIns="0" anchor="ctr"/>
          <a:lstStyle/>
          <a:p>
            <a:pPr algn="ctr" defTabSz="987914" eaLnBrk="0" hangingPunct="0">
              <a:lnSpc>
                <a:spcPct val="85000"/>
              </a:lnSpc>
            </a:pPr>
            <a:fld id="{E68EC476-442B-4BB7-9603-F1440C241F3D}" type="slidenum">
              <a:rPr lang="de-DE" sz="900" smtClean="0">
                <a:solidFill>
                  <a:schemeClr val="tx1"/>
                </a:solidFill>
                <a:ea typeface="MS PGothic" pitchFamily="34" charset="-128"/>
                <a:cs typeface="Arial" panose="020B0604020202020204" pitchFamily="34" charset="0"/>
              </a:rPr>
              <a:pPr algn="ctr" defTabSz="987914" eaLnBrk="0" hangingPunct="0">
                <a:lnSpc>
                  <a:spcPct val="85000"/>
                </a:lnSpc>
              </a:pPr>
              <a:t>‹#›</a:t>
            </a:fld>
            <a:endParaRPr lang="en-GB" sz="900" dirty="0">
              <a:solidFill>
                <a:schemeClr val="tx1"/>
              </a:solidFill>
              <a:ea typeface="MS PGothic" pitchFamily="34" charset="-128"/>
              <a:cs typeface="Arial" panose="020B0604020202020204" pitchFamily="34" charset="0"/>
            </a:endParaRPr>
          </a:p>
        </p:txBody>
      </p:sp>
      <p:sp>
        <p:nvSpPr>
          <p:cNvPr id="83" name="TextBox 2">
            <a:extLst>
              <a:ext uri="{FF2B5EF4-FFF2-40B4-BE49-F238E27FC236}">
                <a16:creationId xmlns:a16="http://schemas.microsoft.com/office/drawing/2014/main" id="{4524BBE9-A135-9D4C-B5DA-EC77D9031BE3}"/>
              </a:ext>
            </a:extLst>
          </p:cNvPr>
          <p:cNvSpPr txBox="1"/>
          <p:nvPr userDrawn="1"/>
        </p:nvSpPr>
        <p:spPr>
          <a:xfrm>
            <a:off x="553765" y="6454018"/>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2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endParaRPr>
          </a:p>
        </p:txBody>
      </p:sp>
      <p:pic>
        <p:nvPicPr>
          <p:cNvPr id="84" name="图片 83">
            <a:extLst>
              <a:ext uri="{FF2B5EF4-FFF2-40B4-BE49-F238E27FC236}">
                <a16:creationId xmlns:a16="http://schemas.microsoft.com/office/drawing/2014/main" id="{8EF22C0A-C092-9D44-935D-3F2615ADD0EB}"/>
              </a:ext>
            </a:extLst>
          </p:cNvPr>
          <p:cNvPicPr>
            <a:picLocks noChangeAspect="1"/>
          </p:cNvPicPr>
          <p:nvPr userDrawn="1"/>
        </p:nvPicPr>
        <p:blipFill>
          <a:blip r:embed="rId3" cstate="print">
            <a:alphaModFix amt="70000"/>
            <a:extLst>
              <a:ext uri="{28A0092B-C50C-407E-A947-70E740481C1C}">
                <a14:useLocalDpi xmlns:a14="http://schemas.microsoft.com/office/drawing/2010/main"/>
              </a:ext>
            </a:extLst>
          </a:blip>
          <a:stretch>
            <a:fillRect/>
          </a:stretch>
        </p:blipFill>
        <p:spPr>
          <a:xfrm>
            <a:off x="337741" y="6529751"/>
            <a:ext cx="144000" cy="144000"/>
          </a:xfrm>
          <a:prstGeom prst="ellipse">
            <a:avLst/>
          </a:prstGeom>
          <a:ln w="12700" cap="rnd">
            <a:solidFill>
              <a:srgbClr val="FFFFFF"/>
            </a:solidFill>
            <a:prstDash val="solid"/>
          </a:ln>
          <a:effectLst/>
        </p:spPr>
      </p:pic>
      <p:sp>
        <p:nvSpPr>
          <p:cNvPr id="85" name="副标题 2">
            <a:extLst>
              <a:ext uri="{FF2B5EF4-FFF2-40B4-BE49-F238E27FC236}">
                <a16:creationId xmlns:a16="http://schemas.microsoft.com/office/drawing/2014/main" id="{F80BDD25-4FFE-8346-B91D-05FC840C1CB7}"/>
              </a:ext>
            </a:extLst>
          </p:cNvPr>
          <p:cNvSpPr txBox="1">
            <a:spLocks/>
          </p:cNvSpPr>
          <p:nvPr userDrawn="1"/>
        </p:nvSpPr>
        <p:spPr bwMode="auto">
          <a:xfrm>
            <a:off x="9817349" y="6471074"/>
            <a:ext cx="2250191" cy="261354"/>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r">
              <a:buFontTx/>
              <a:buNone/>
              <a:defRPr/>
            </a:pP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Course:</a:t>
            </a:r>
            <a:r>
              <a:rPr lang="zh-CN" altLang="en-US"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 </a:t>
            </a: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hlinkClick r:id="rId4">
                  <a:extLst>
                    <a:ext uri="{A12FA001-AC4F-418D-AE19-62706E023703}">
                      <ahyp:hlinkClr xmlns:ahyp="http://schemas.microsoft.com/office/drawing/2018/hyperlinkcolor" val="tx"/>
                    </a:ext>
                  </a:extLst>
                </a:hlinkClick>
              </a:rPr>
              <a:t>chenzomi12.github.io</a:t>
            </a:r>
            <a:endPar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endParaRPr>
          </a:p>
        </p:txBody>
      </p:sp>
    </p:spTree>
    <p:extLst>
      <p:ext uri="{BB962C8B-B14F-4D97-AF65-F5344CB8AC3E}">
        <p14:creationId xmlns:p14="http://schemas.microsoft.com/office/powerpoint/2010/main" val="2121100311"/>
      </p:ext>
    </p:extLst>
  </p:cSld>
  <p:clrMap bg1="dk1" tx1="lt1" bg2="dk2" tx2="lt2" accent1="accent1" accent2="accent2" accent3="accent3" accent4="accent4" accent5="accent5" accent6="accent6" hlink="hlink" folHlink="folHlink"/>
  <p:sldLayoutIdLst>
    <p:sldLayoutId id="2147483949" r:id="rId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384056"/>
        </a:solidFill>
        <a:effectLst/>
      </p:bgPr>
    </p:bg>
    <p:spTree>
      <p:nvGrpSpPr>
        <p:cNvPr id="1" name=""/>
        <p:cNvGrpSpPr/>
        <p:nvPr/>
      </p:nvGrpSpPr>
      <p:grpSpPr>
        <a:xfrm>
          <a:off x="0" y="0"/>
          <a:ext cx="0" cy="0"/>
          <a:chOff x="0" y="0"/>
          <a:chExt cx="0" cy="0"/>
        </a:xfrm>
      </p:grpSpPr>
      <p:sp>
        <p:nvSpPr>
          <p:cNvPr id="5" name="Rectangle 15">
            <a:extLst>
              <a:ext uri="{FF2B5EF4-FFF2-40B4-BE49-F238E27FC236}">
                <a16:creationId xmlns:a16="http://schemas.microsoft.com/office/drawing/2014/main" id="{3355B0D4-6846-924B-AA9C-99607253013E}"/>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6" name="组合 5">
            <a:extLst>
              <a:ext uri="{FF2B5EF4-FFF2-40B4-BE49-F238E27FC236}">
                <a16:creationId xmlns:a16="http://schemas.microsoft.com/office/drawing/2014/main" id="{9871FFDD-6432-E240-A6DA-1B216C356679}"/>
              </a:ext>
            </a:extLst>
          </p:cNvPr>
          <p:cNvGrpSpPr/>
          <p:nvPr userDrawn="1"/>
        </p:nvGrpSpPr>
        <p:grpSpPr>
          <a:xfrm>
            <a:off x="12438524" y="3358802"/>
            <a:ext cx="1214711" cy="3499198"/>
            <a:chOff x="12438524" y="3358802"/>
            <a:chExt cx="1214711" cy="3499198"/>
          </a:xfrm>
        </p:grpSpPr>
        <p:sp>
          <p:nvSpPr>
            <p:cNvPr id="7" name="矩形 6">
              <a:extLst>
                <a:ext uri="{FF2B5EF4-FFF2-40B4-BE49-F238E27FC236}">
                  <a16:creationId xmlns:a16="http://schemas.microsoft.com/office/drawing/2014/main" id="{A32762DD-A13D-5445-9685-41B4DCE168AB}"/>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1" name="Group 18">
              <a:extLst>
                <a:ext uri="{FF2B5EF4-FFF2-40B4-BE49-F238E27FC236}">
                  <a16:creationId xmlns:a16="http://schemas.microsoft.com/office/drawing/2014/main" id="{4AEA648F-58C8-1047-A1AF-A32C632845BA}"/>
                </a:ext>
              </a:extLst>
            </p:cNvPr>
            <p:cNvGrpSpPr>
              <a:grpSpLocks/>
            </p:cNvGrpSpPr>
            <p:nvPr/>
          </p:nvGrpSpPr>
          <p:grpSpPr bwMode="auto">
            <a:xfrm>
              <a:off x="12552504" y="3727418"/>
              <a:ext cx="986752" cy="182532"/>
              <a:chOff x="5893" y="2387"/>
              <a:chExt cx="466" cy="115"/>
            </a:xfrm>
          </p:grpSpPr>
          <p:sp>
            <p:nvSpPr>
              <p:cNvPr id="72" name="Rectangle 19">
                <a:extLst>
                  <a:ext uri="{FF2B5EF4-FFF2-40B4-BE49-F238E27FC236}">
                    <a16:creationId xmlns:a16="http://schemas.microsoft.com/office/drawing/2014/main" id="{16DAECD4-EFBF-474C-9A0F-358CF912C309}"/>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0">
                <a:extLst>
                  <a:ext uri="{FF2B5EF4-FFF2-40B4-BE49-F238E27FC236}">
                    <a16:creationId xmlns:a16="http://schemas.microsoft.com/office/drawing/2014/main" id="{CDB54574-D1F2-7E4A-9FC2-1C7AD380EEB5}"/>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1">
                <a:extLst>
                  <a:ext uri="{FF2B5EF4-FFF2-40B4-BE49-F238E27FC236}">
                    <a16:creationId xmlns:a16="http://schemas.microsoft.com/office/drawing/2014/main" id="{1D9E17C3-90E4-7649-B27A-BA4C3C5C05B5}"/>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2">
                <a:extLst>
                  <a:ext uri="{FF2B5EF4-FFF2-40B4-BE49-F238E27FC236}">
                    <a16:creationId xmlns:a16="http://schemas.microsoft.com/office/drawing/2014/main" id="{1E0D0851-FABF-A24F-8902-CFC9EFE2B256}"/>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23">
              <a:extLst>
                <a:ext uri="{FF2B5EF4-FFF2-40B4-BE49-F238E27FC236}">
                  <a16:creationId xmlns:a16="http://schemas.microsoft.com/office/drawing/2014/main" id="{1F001566-E2EE-C748-B643-DC71C04B8296}"/>
                </a:ext>
              </a:extLst>
            </p:cNvPr>
            <p:cNvGrpSpPr>
              <a:grpSpLocks/>
            </p:cNvGrpSpPr>
            <p:nvPr/>
          </p:nvGrpSpPr>
          <p:grpSpPr bwMode="auto">
            <a:xfrm>
              <a:off x="12552504" y="3943282"/>
              <a:ext cx="986752" cy="182532"/>
              <a:chOff x="5893" y="2523"/>
              <a:chExt cx="466" cy="115"/>
            </a:xfrm>
          </p:grpSpPr>
          <p:sp>
            <p:nvSpPr>
              <p:cNvPr id="68" name="Rectangle 24">
                <a:extLst>
                  <a:ext uri="{FF2B5EF4-FFF2-40B4-BE49-F238E27FC236}">
                    <a16:creationId xmlns:a16="http://schemas.microsoft.com/office/drawing/2014/main" id="{410F3824-FCF7-F04E-A1AB-F4754391E48C}"/>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25">
                <a:extLst>
                  <a:ext uri="{FF2B5EF4-FFF2-40B4-BE49-F238E27FC236}">
                    <a16:creationId xmlns:a16="http://schemas.microsoft.com/office/drawing/2014/main" id="{98C45CA8-CF88-9E43-A2EB-FBAF0D6DA84E}"/>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26">
                <a:extLst>
                  <a:ext uri="{FF2B5EF4-FFF2-40B4-BE49-F238E27FC236}">
                    <a16:creationId xmlns:a16="http://schemas.microsoft.com/office/drawing/2014/main" id="{CF33E281-A40D-DA43-A313-57A13192C984}"/>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7">
                <a:extLst>
                  <a:ext uri="{FF2B5EF4-FFF2-40B4-BE49-F238E27FC236}">
                    <a16:creationId xmlns:a16="http://schemas.microsoft.com/office/drawing/2014/main" id="{7D2AEC8B-63C0-304C-A190-9CA72D7A0749}"/>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28">
              <a:extLst>
                <a:ext uri="{FF2B5EF4-FFF2-40B4-BE49-F238E27FC236}">
                  <a16:creationId xmlns:a16="http://schemas.microsoft.com/office/drawing/2014/main" id="{0C596433-8603-F24C-AEBC-D056413665F7}"/>
                </a:ext>
              </a:extLst>
            </p:cNvPr>
            <p:cNvGrpSpPr>
              <a:grpSpLocks/>
            </p:cNvGrpSpPr>
            <p:nvPr/>
          </p:nvGrpSpPr>
          <p:grpSpPr bwMode="auto">
            <a:xfrm>
              <a:off x="12552504" y="4159146"/>
              <a:ext cx="986752" cy="182532"/>
              <a:chOff x="5893" y="2659"/>
              <a:chExt cx="466" cy="115"/>
            </a:xfrm>
          </p:grpSpPr>
          <p:sp>
            <p:nvSpPr>
              <p:cNvPr id="64" name="Rectangle 29">
                <a:extLst>
                  <a:ext uri="{FF2B5EF4-FFF2-40B4-BE49-F238E27FC236}">
                    <a16:creationId xmlns:a16="http://schemas.microsoft.com/office/drawing/2014/main" id="{163DC086-4FD6-B949-B16E-D00693AAE447}"/>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0">
                <a:extLst>
                  <a:ext uri="{FF2B5EF4-FFF2-40B4-BE49-F238E27FC236}">
                    <a16:creationId xmlns:a16="http://schemas.microsoft.com/office/drawing/2014/main" id="{D4393B97-292F-F048-A775-5C8CC1D06D96}"/>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1">
                <a:extLst>
                  <a:ext uri="{FF2B5EF4-FFF2-40B4-BE49-F238E27FC236}">
                    <a16:creationId xmlns:a16="http://schemas.microsoft.com/office/drawing/2014/main" id="{F9ACC9AA-A151-BB47-B95E-BD1794FF118A}"/>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2">
                <a:extLst>
                  <a:ext uri="{FF2B5EF4-FFF2-40B4-BE49-F238E27FC236}">
                    <a16:creationId xmlns:a16="http://schemas.microsoft.com/office/drawing/2014/main" id="{BDBC2EEE-6947-6242-AA85-D27943ABF759}"/>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33">
              <a:extLst>
                <a:ext uri="{FF2B5EF4-FFF2-40B4-BE49-F238E27FC236}">
                  <a16:creationId xmlns:a16="http://schemas.microsoft.com/office/drawing/2014/main" id="{6CB4D485-15B4-7248-93DE-47357A9A3405}"/>
                </a:ext>
              </a:extLst>
            </p:cNvPr>
            <p:cNvGrpSpPr>
              <a:grpSpLocks/>
            </p:cNvGrpSpPr>
            <p:nvPr/>
          </p:nvGrpSpPr>
          <p:grpSpPr bwMode="auto">
            <a:xfrm>
              <a:off x="12552504" y="3511551"/>
              <a:ext cx="986752" cy="188882"/>
              <a:chOff x="5893" y="2251"/>
              <a:chExt cx="466" cy="119"/>
            </a:xfrm>
          </p:grpSpPr>
          <p:sp>
            <p:nvSpPr>
              <p:cNvPr id="60" name="Rectangle 34">
                <a:extLst>
                  <a:ext uri="{FF2B5EF4-FFF2-40B4-BE49-F238E27FC236}">
                    <a16:creationId xmlns:a16="http://schemas.microsoft.com/office/drawing/2014/main" id="{17E7BDFE-F5AE-2546-80F1-6D3A420E5909}"/>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35">
                <a:extLst>
                  <a:ext uri="{FF2B5EF4-FFF2-40B4-BE49-F238E27FC236}">
                    <a16:creationId xmlns:a16="http://schemas.microsoft.com/office/drawing/2014/main" id="{27CBD566-8C0A-0D43-838D-ACD3A1C4841E}"/>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36">
                <a:extLst>
                  <a:ext uri="{FF2B5EF4-FFF2-40B4-BE49-F238E27FC236}">
                    <a16:creationId xmlns:a16="http://schemas.microsoft.com/office/drawing/2014/main" id="{AD1533C6-7181-0B40-AA93-DF9FA720F836}"/>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7">
                <a:extLst>
                  <a:ext uri="{FF2B5EF4-FFF2-40B4-BE49-F238E27FC236}">
                    <a16:creationId xmlns:a16="http://schemas.microsoft.com/office/drawing/2014/main" id="{0AD3C1B9-C92D-BB46-B25C-33947C6406CE}"/>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38">
              <a:extLst>
                <a:ext uri="{FF2B5EF4-FFF2-40B4-BE49-F238E27FC236}">
                  <a16:creationId xmlns:a16="http://schemas.microsoft.com/office/drawing/2014/main" id="{4A756452-635E-CC4E-B0D8-F467590AD7A5}"/>
                </a:ext>
              </a:extLst>
            </p:cNvPr>
            <p:cNvGrpSpPr>
              <a:grpSpLocks/>
            </p:cNvGrpSpPr>
            <p:nvPr/>
          </p:nvGrpSpPr>
          <p:grpSpPr bwMode="auto">
            <a:xfrm>
              <a:off x="12552504" y="4519449"/>
              <a:ext cx="986752" cy="182532"/>
              <a:chOff x="5893" y="2886"/>
              <a:chExt cx="466" cy="115"/>
            </a:xfrm>
          </p:grpSpPr>
          <p:sp>
            <p:nvSpPr>
              <p:cNvPr id="56" name="Rectangle 39">
                <a:extLst>
                  <a:ext uri="{FF2B5EF4-FFF2-40B4-BE49-F238E27FC236}">
                    <a16:creationId xmlns:a16="http://schemas.microsoft.com/office/drawing/2014/main" id="{107637FE-00CE-A44F-A5EA-FA149E6AE9A7}"/>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0">
                <a:extLst>
                  <a:ext uri="{FF2B5EF4-FFF2-40B4-BE49-F238E27FC236}">
                    <a16:creationId xmlns:a16="http://schemas.microsoft.com/office/drawing/2014/main" id="{B82B564F-B2F3-BC41-B78F-9EC516DDDF6C}"/>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1">
                <a:extLst>
                  <a:ext uri="{FF2B5EF4-FFF2-40B4-BE49-F238E27FC236}">
                    <a16:creationId xmlns:a16="http://schemas.microsoft.com/office/drawing/2014/main" id="{470DDBB4-E781-4E45-9C2A-64EBBFFD4E8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2">
                <a:extLst>
                  <a:ext uri="{FF2B5EF4-FFF2-40B4-BE49-F238E27FC236}">
                    <a16:creationId xmlns:a16="http://schemas.microsoft.com/office/drawing/2014/main" id="{A7A4D643-CAD2-F54C-80D4-1C8C43B1B270}"/>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43">
              <a:extLst>
                <a:ext uri="{FF2B5EF4-FFF2-40B4-BE49-F238E27FC236}">
                  <a16:creationId xmlns:a16="http://schemas.microsoft.com/office/drawing/2014/main" id="{3A0837DC-29F2-4F46-9E11-29C20DB559B0}"/>
                </a:ext>
              </a:extLst>
            </p:cNvPr>
            <p:cNvGrpSpPr>
              <a:grpSpLocks/>
            </p:cNvGrpSpPr>
            <p:nvPr/>
          </p:nvGrpSpPr>
          <p:grpSpPr bwMode="auto">
            <a:xfrm>
              <a:off x="12552504" y="4735313"/>
              <a:ext cx="986752" cy="182532"/>
              <a:chOff x="5893" y="3022"/>
              <a:chExt cx="466" cy="115"/>
            </a:xfrm>
          </p:grpSpPr>
          <p:sp>
            <p:nvSpPr>
              <p:cNvPr id="52" name="Rectangle 44">
                <a:extLst>
                  <a:ext uri="{FF2B5EF4-FFF2-40B4-BE49-F238E27FC236}">
                    <a16:creationId xmlns:a16="http://schemas.microsoft.com/office/drawing/2014/main" id="{BE48E465-1B00-9D49-AC97-F6F7C2E8C5D8}"/>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45">
                <a:extLst>
                  <a:ext uri="{FF2B5EF4-FFF2-40B4-BE49-F238E27FC236}">
                    <a16:creationId xmlns:a16="http://schemas.microsoft.com/office/drawing/2014/main" id="{665052F5-ED4C-3D40-9364-F4472472FF9E}"/>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46">
                <a:extLst>
                  <a:ext uri="{FF2B5EF4-FFF2-40B4-BE49-F238E27FC236}">
                    <a16:creationId xmlns:a16="http://schemas.microsoft.com/office/drawing/2014/main" id="{E4DF1BCE-5122-3E4D-B4AC-67772AC8C7B2}"/>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7">
                <a:extLst>
                  <a:ext uri="{FF2B5EF4-FFF2-40B4-BE49-F238E27FC236}">
                    <a16:creationId xmlns:a16="http://schemas.microsoft.com/office/drawing/2014/main" id="{89E0A5A8-FB3E-4A45-B2D5-BDE5F4692BDF}"/>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48">
              <a:extLst>
                <a:ext uri="{FF2B5EF4-FFF2-40B4-BE49-F238E27FC236}">
                  <a16:creationId xmlns:a16="http://schemas.microsoft.com/office/drawing/2014/main" id="{70683C75-B226-3543-81B5-F2BD7AEC5457}"/>
                </a:ext>
              </a:extLst>
            </p:cNvPr>
            <p:cNvGrpSpPr>
              <a:grpSpLocks/>
            </p:cNvGrpSpPr>
            <p:nvPr/>
          </p:nvGrpSpPr>
          <p:grpSpPr bwMode="auto">
            <a:xfrm>
              <a:off x="12552504" y="4951179"/>
              <a:ext cx="986752" cy="182532"/>
              <a:chOff x="5893" y="3158"/>
              <a:chExt cx="466" cy="115"/>
            </a:xfrm>
          </p:grpSpPr>
          <p:sp>
            <p:nvSpPr>
              <p:cNvPr id="48" name="Rectangle 49">
                <a:extLst>
                  <a:ext uri="{FF2B5EF4-FFF2-40B4-BE49-F238E27FC236}">
                    <a16:creationId xmlns:a16="http://schemas.microsoft.com/office/drawing/2014/main" id="{7A428253-9AB8-4F42-86AC-56642765BD05}"/>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0">
                <a:extLst>
                  <a:ext uri="{FF2B5EF4-FFF2-40B4-BE49-F238E27FC236}">
                    <a16:creationId xmlns:a16="http://schemas.microsoft.com/office/drawing/2014/main" id="{1A5E5F46-FA51-0F40-AE49-8605572F5AF3}"/>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1">
                <a:extLst>
                  <a:ext uri="{FF2B5EF4-FFF2-40B4-BE49-F238E27FC236}">
                    <a16:creationId xmlns:a16="http://schemas.microsoft.com/office/drawing/2014/main" id="{D6EA7C46-8AD1-8C44-8050-33AA8DD7AD46}"/>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2">
                <a:extLst>
                  <a:ext uri="{FF2B5EF4-FFF2-40B4-BE49-F238E27FC236}">
                    <a16:creationId xmlns:a16="http://schemas.microsoft.com/office/drawing/2014/main" id="{ADD6BE2A-B5E4-2E48-B4DA-75B2FDCCA313}"/>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53">
              <a:extLst>
                <a:ext uri="{FF2B5EF4-FFF2-40B4-BE49-F238E27FC236}">
                  <a16:creationId xmlns:a16="http://schemas.microsoft.com/office/drawing/2014/main" id="{8165E06C-8754-814D-A59B-8FD0177B5380}"/>
                </a:ext>
              </a:extLst>
            </p:cNvPr>
            <p:cNvGrpSpPr>
              <a:grpSpLocks/>
            </p:cNvGrpSpPr>
            <p:nvPr/>
          </p:nvGrpSpPr>
          <p:grpSpPr bwMode="auto">
            <a:xfrm>
              <a:off x="12552504" y="5311482"/>
              <a:ext cx="986752" cy="182532"/>
              <a:chOff x="5893" y="3385"/>
              <a:chExt cx="466" cy="115"/>
            </a:xfrm>
          </p:grpSpPr>
          <p:sp>
            <p:nvSpPr>
              <p:cNvPr id="44" name="Rectangle 54">
                <a:extLst>
                  <a:ext uri="{FF2B5EF4-FFF2-40B4-BE49-F238E27FC236}">
                    <a16:creationId xmlns:a16="http://schemas.microsoft.com/office/drawing/2014/main" id="{9803523F-7203-F345-ADED-865DC350AC3B}"/>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5">
                <a:extLst>
                  <a:ext uri="{FF2B5EF4-FFF2-40B4-BE49-F238E27FC236}">
                    <a16:creationId xmlns:a16="http://schemas.microsoft.com/office/drawing/2014/main" id="{DA46AC96-797B-5941-8885-16C0CEFBFD28}"/>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6">
                <a:extLst>
                  <a:ext uri="{FF2B5EF4-FFF2-40B4-BE49-F238E27FC236}">
                    <a16:creationId xmlns:a16="http://schemas.microsoft.com/office/drawing/2014/main" id="{A348BED6-4B21-034F-BACA-ECC475C61C3B}"/>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7">
                <a:extLst>
                  <a:ext uri="{FF2B5EF4-FFF2-40B4-BE49-F238E27FC236}">
                    <a16:creationId xmlns:a16="http://schemas.microsoft.com/office/drawing/2014/main" id="{0C67BFA6-2774-854A-93D8-55B87B85F396}"/>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58">
              <a:extLst>
                <a:ext uri="{FF2B5EF4-FFF2-40B4-BE49-F238E27FC236}">
                  <a16:creationId xmlns:a16="http://schemas.microsoft.com/office/drawing/2014/main" id="{0E20F6F6-7237-674E-94CA-C1BBBB04529C}"/>
                </a:ext>
              </a:extLst>
            </p:cNvPr>
            <p:cNvGrpSpPr>
              <a:grpSpLocks/>
            </p:cNvGrpSpPr>
            <p:nvPr/>
          </p:nvGrpSpPr>
          <p:grpSpPr bwMode="auto">
            <a:xfrm>
              <a:off x="12552504" y="5527346"/>
              <a:ext cx="986752" cy="182532"/>
              <a:chOff x="5893" y="3521"/>
              <a:chExt cx="466" cy="115"/>
            </a:xfrm>
          </p:grpSpPr>
          <p:sp>
            <p:nvSpPr>
              <p:cNvPr id="40" name="Rectangle 59">
                <a:extLst>
                  <a:ext uri="{FF2B5EF4-FFF2-40B4-BE49-F238E27FC236}">
                    <a16:creationId xmlns:a16="http://schemas.microsoft.com/office/drawing/2014/main" id="{DBAE8399-A03A-6E44-9446-9070587EC606}"/>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0">
                <a:extLst>
                  <a:ext uri="{FF2B5EF4-FFF2-40B4-BE49-F238E27FC236}">
                    <a16:creationId xmlns:a16="http://schemas.microsoft.com/office/drawing/2014/main" id="{CA3809A9-271D-2F46-8955-F984C80FC172}"/>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1">
                <a:extLst>
                  <a:ext uri="{FF2B5EF4-FFF2-40B4-BE49-F238E27FC236}">
                    <a16:creationId xmlns:a16="http://schemas.microsoft.com/office/drawing/2014/main" id="{0D037D57-28BB-3648-B8EB-4250A34B073A}"/>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2">
                <a:extLst>
                  <a:ext uri="{FF2B5EF4-FFF2-40B4-BE49-F238E27FC236}">
                    <a16:creationId xmlns:a16="http://schemas.microsoft.com/office/drawing/2014/main" id="{DFD582BF-321F-364E-9D05-53350CD9230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63">
              <a:extLst>
                <a:ext uri="{FF2B5EF4-FFF2-40B4-BE49-F238E27FC236}">
                  <a16:creationId xmlns:a16="http://schemas.microsoft.com/office/drawing/2014/main" id="{E12726DB-7EE5-E243-9FB9-15A73CAED5A8}"/>
                </a:ext>
              </a:extLst>
            </p:cNvPr>
            <p:cNvGrpSpPr>
              <a:grpSpLocks/>
            </p:cNvGrpSpPr>
            <p:nvPr/>
          </p:nvGrpSpPr>
          <p:grpSpPr bwMode="auto">
            <a:xfrm>
              <a:off x="12552504" y="5743210"/>
              <a:ext cx="986752" cy="182532"/>
              <a:chOff x="5893" y="3657"/>
              <a:chExt cx="466" cy="115"/>
            </a:xfrm>
          </p:grpSpPr>
          <p:sp>
            <p:nvSpPr>
              <p:cNvPr id="36" name="Rectangle 64">
                <a:extLst>
                  <a:ext uri="{FF2B5EF4-FFF2-40B4-BE49-F238E27FC236}">
                    <a16:creationId xmlns:a16="http://schemas.microsoft.com/office/drawing/2014/main" id="{5C5D3987-D9C6-6F40-ABEB-4D0295D9840E}"/>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65">
                <a:extLst>
                  <a:ext uri="{FF2B5EF4-FFF2-40B4-BE49-F238E27FC236}">
                    <a16:creationId xmlns:a16="http://schemas.microsoft.com/office/drawing/2014/main" id="{173DC0C7-D94B-1E4D-B1A1-D008FE5AE0B5}"/>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66">
                <a:extLst>
                  <a:ext uri="{FF2B5EF4-FFF2-40B4-BE49-F238E27FC236}">
                    <a16:creationId xmlns:a16="http://schemas.microsoft.com/office/drawing/2014/main" id="{94849B1F-2909-C942-9B34-9C0D20D2C0CF}"/>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7">
                <a:extLst>
                  <a:ext uri="{FF2B5EF4-FFF2-40B4-BE49-F238E27FC236}">
                    <a16:creationId xmlns:a16="http://schemas.microsoft.com/office/drawing/2014/main" id="{2B96F0F2-CF4F-4D46-B6C8-8A87C5C3539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68">
              <a:extLst>
                <a:ext uri="{FF2B5EF4-FFF2-40B4-BE49-F238E27FC236}">
                  <a16:creationId xmlns:a16="http://schemas.microsoft.com/office/drawing/2014/main" id="{712A9312-36DB-F245-918A-A4AF63ADAF94}"/>
                </a:ext>
              </a:extLst>
            </p:cNvPr>
            <p:cNvGrpSpPr>
              <a:grpSpLocks/>
            </p:cNvGrpSpPr>
            <p:nvPr/>
          </p:nvGrpSpPr>
          <p:grpSpPr bwMode="auto">
            <a:xfrm>
              <a:off x="12552504" y="6103513"/>
              <a:ext cx="986752" cy="182532"/>
              <a:chOff x="5893" y="3884"/>
              <a:chExt cx="466" cy="115"/>
            </a:xfrm>
          </p:grpSpPr>
          <p:sp>
            <p:nvSpPr>
              <p:cNvPr id="32" name="Rectangle 69">
                <a:extLst>
                  <a:ext uri="{FF2B5EF4-FFF2-40B4-BE49-F238E27FC236}">
                    <a16:creationId xmlns:a16="http://schemas.microsoft.com/office/drawing/2014/main" id="{33F68D39-506B-134E-B390-591C14CB3402}"/>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0">
                <a:extLst>
                  <a:ext uri="{FF2B5EF4-FFF2-40B4-BE49-F238E27FC236}">
                    <a16:creationId xmlns:a16="http://schemas.microsoft.com/office/drawing/2014/main" id="{0871189D-41C5-E94B-BAB2-C6996E7888B5}"/>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1">
                <a:extLst>
                  <a:ext uri="{FF2B5EF4-FFF2-40B4-BE49-F238E27FC236}">
                    <a16:creationId xmlns:a16="http://schemas.microsoft.com/office/drawing/2014/main" id="{4EDB5A23-0A15-094E-A2A8-3ABAC65551C6}"/>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2">
                <a:extLst>
                  <a:ext uri="{FF2B5EF4-FFF2-40B4-BE49-F238E27FC236}">
                    <a16:creationId xmlns:a16="http://schemas.microsoft.com/office/drawing/2014/main" id="{A6DFF519-A475-2D44-B79A-60DD93F0AC13}"/>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73">
              <a:extLst>
                <a:ext uri="{FF2B5EF4-FFF2-40B4-BE49-F238E27FC236}">
                  <a16:creationId xmlns:a16="http://schemas.microsoft.com/office/drawing/2014/main" id="{812B6BC4-4E50-AB42-874A-15E9D7FC9DE1}"/>
                </a:ext>
              </a:extLst>
            </p:cNvPr>
            <p:cNvGrpSpPr>
              <a:grpSpLocks/>
            </p:cNvGrpSpPr>
            <p:nvPr/>
          </p:nvGrpSpPr>
          <p:grpSpPr bwMode="auto">
            <a:xfrm>
              <a:off x="12552504" y="6328901"/>
              <a:ext cx="986752" cy="182532"/>
              <a:chOff x="5893" y="4026"/>
              <a:chExt cx="466" cy="115"/>
            </a:xfrm>
          </p:grpSpPr>
          <p:sp>
            <p:nvSpPr>
              <p:cNvPr id="28" name="Rectangle 74">
                <a:extLst>
                  <a:ext uri="{FF2B5EF4-FFF2-40B4-BE49-F238E27FC236}">
                    <a16:creationId xmlns:a16="http://schemas.microsoft.com/office/drawing/2014/main" id="{10B3CF41-DF46-7F40-BCBA-733E388A0FE8}"/>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75">
                <a:extLst>
                  <a:ext uri="{FF2B5EF4-FFF2-40B4-BE49-F238E27FC236}">
                    <a16:creationId xmlns:a16="http://schemas.microsoft.com/office/drawing/2014/main" id="{09490481-F2D8-3F40-9DA7-90B1ECA2BD9C}"/>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76">
                <a:extLst>
                  <a:ext uri="{FF2B5EF4-FFF2-40B4-BE49-F238E27FC236}">
                    <a16:creationId xmlns:a16="http://schemas.microsoft.com/office/drawing/2014/main" id="{0571F550-46E9-1640-8C21-6BED26826FDF}"/>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7">
                <a:extLst>
                  <a:ext uri="{FF2B5EF4-FFF2-40B4-BE49-F238E27FC236}">
                    <a16:creationId xmlns:a16="http://schemas.microsoft.com/office/drawing/2014/main" id="{FDF8AAA7-4C4D-B743-8716-49BE0ED82876}"/>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78">
              <a:extLst>
                <a:ext uri="{FF2B5EF4-FFF2-40B4-BE49-F238E27FC236}">
                  <a16:creationId xmlns:a16="http://schemas.microsoft.com/office/drawing/2014/main" id="{C768F846-FE40-F440-BE22-7A873A196EAD}"/>
                </a:ext>
              </a:extLst>
            </p:cNvPr>
            <p:cNvGrpSpPr>
              <a:grpSpLocks/>
            </p:cNvGrpSpPr>
            <p:nvPr/>
          </p:nvGrpSpPr>
          <p:grpSpPr bwMode="auto">
            <a:xfrm>
              <a:off x="12552504" y="6552703"/>
              <a:ext cx="986752" cy="182532"/>
              <a:chOff x="5893" y="4167"/>
              <a:chExt cx="466" cy="115"/>
            </a:xfrm>
          </p:grpSpPr>
          <p:sp>
            <p:nvSpPr>
              <p:cNvPr id="24" name="Rectangle 79">
                <a:extLst>
                  <a:ext uri="{FF2B5EF4-FFF2-40B4-BE49-F238E27FC236}">
                    <a16:creationId xmlns:a16="http://schemas.microsoft.com/office/drawing/2014/main" id="{A687666E-F1E4-E345-8696-F18815D9CEDD}"/>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80">
                <a:extLst>
                  <a:ext uri="{FF2B5EF4-FFF2-40B4-BE49-F238E27FC236}">
                    <a16:creationId xmlns:a16="http://schemas.microsoft.com/office/drawing/2014/main" id="{6DD6FC9D-2F23-8B47-AB88-1C128AF5082C}"/>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81">
                <a:extLst>
                  <a:ext uri="{FF2B5EF4-FFF2-40B4-BE49-F238E27FC236}">
                    <a16:creationId xmlns:a16="http://schemas.microsoft.com/office/drawing/2014/main" id="{B9C46CBF-8450-944F-A16A-2239B6B202CC}"/>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2">
                <a:extLst>
                  <a:ext uri="{FF2B5EF4-FFF2-40B4-BE49-F238E27FC236}">
                    <a16:creationId xmlns:a16="http://schemas.microsoft.com/office/drawing/2014/main" id="{55C77D5A-EC15-2948-9B90-2FEE957A3E76}"/>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6" name="Rectangle 83">
            <a:extLst>
              <a:ext uri="{FF2B5EF4-FFF2-40B4-BE49-F238E27FC236}">
                <a16:creationId xmlns:a16="http://schemas.microsoft.com/office/drawing/2014/main" id="{2AFED805-51FF-7C41-A4A6-770EC8C36303}"/>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7" name="Rectangle 84">
            <a:extLst>
              <a:ext uri="{FF2B5EF4-FFF2-40B4-BE49-F238E27FC236}">
                <a16:creationId xmlns:a16="http://schemas.microsoft.com/office/drawing/2014/main" id="{86991268-F6A3-9340-984F-D4F7641A48B4}"/>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
        <p:nvSpPr>
          <p:cNvPr id="78" name="Rectangle 86">
            <a:extLst>
              <a:ext uri="{FF2B5EF4-FFF2-40B4-BE49-F238E27FC236}">
                <a16:creationId xmlns:a16="http://schemas.microsoft.com/office/drawing/2014/main" id="{000111CB-2117-444A-9289-896A0F1B9BC4}"/>
              </a:ext>
            </a:extLst>
          </p:cNvPr>
          <p:cNvSpPr>
            <a:spLocks noChangeArrowheads="1"/>
          </p:cNvSpPr>
          <p:nvPr userDrawn="1"/>
        </p:nvSpPr>
        <p:spPr bwMode="auto">
          <a:xfrm>
            <a:off x="9949686" y="6459235"/>
            <a:ext cx="328322" cy="285032"/>
          </a:xfrm>
          <a:prstGeom prst="rect">
            <a:avLst/>
          </a:prstGeom>
          <a:noFill/>
          <a:ln w="9525">
            <a:noFill/>
            <a:miter lim="800000"/>
            <a:headEnd/>
            <a:tailEnd/>
          </a:ln>
          <a:effectLst/>
        </p:spPr>
        <p:txBody>
          <a:bodyPr lIns="0" tIns="0" rIns="0" bIns="0" anchor="ctr"/>
          <a:lstStyle/>
          <a:p>
            <a:pPr algn="ctr" defTabSz="987914" eaLnBrk="0" hangingPunct="0">
              <a:lnSpc>
                <a:spcPct val="85000"/>
              </a:lnSpc>
            </a:pPr>
            <a:fld id="{E68EC476-442B-4BB7-9603-F1440C241F3D}" type="slidenum">
              <a:rPr lang="de-DE" sz="900" smtClean="0">
                <a:solidFill>
                  <a:schemeClr val="bg1"/>
                </a:solidFill>
                <a:ea typeface="MS PGothic" pitchFamily="34" charset="-128"/>
                <a:cs typeface="Arial" panose="020B0604020202020204" pitchFamily="34" charset="0"/>
              </a:rPr>
              <a:pPr algn="ctr" defTabSz="987914" eaLnBrk="0" hangingPunct="0">
                <a:lnSpc>
                  <a:spcPct val="85000"/>
                </a:lnSpc>
              </a:pPr>
              <a:t>‹#›</a:t>
            </a:fld>
            <a:endParaRPr lang="en-GB" sz="900" dirty="0">
              <a:solidFill>
                <a:schemeClr val="bg1"/>
              </a:solidFill>
              <a:ea typeface="MS PGothic" pitchFamily="34" charset="-128"/>
              <a:cs typeface="Arial" panose="020B0604020202020204" pitchFamily="34" charset="0"/>
            </a:endParaRPr>
          </a:p>
        </p:txBody>
      </p:sp>
      <p:sp>
        <p:nvSpPr>
          <p:cNvPr id="79" name="TextBox 2">
            <a:extLst>
              <a:ext uri="{FF2B5EF4-FFF2-40B4-BE49-F238E27FC236}">
                <a16:creationId xmlns:a16="http://schemas.microsoft.com/office/drawing/2014/main" id="{BCDC607C-3149-044F-8977-A532DBE97944}"/>
              </a:ext>
            </a:extLst>
          </p:cNvPr>
          <p:cNvSpPr txBox="1"/>
          <p:nvPr userDrawn="1"/>
        </p:nvSpPr>
        <p:spPr>
          <a:xfrm>
            <a:off x="553765" y="6454018"/>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bg1"/>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200" dirty="0">
              <a:solidFill>
                <a:schemeClr val="bg1"/>
              </a:solidFill>
              <a:latin typeface="Futura Medium" panose="020B0602020204020303" pitchFamily="34" charset="-79"/>
              <a:ea typeface="微软雅黑" panose="020B0503020204020204" pitchFamily="34" charset="-122"/>
              <a:cs typeface="Futura Medium" panose="020B0602020204020303" pitchFamily="34" charset="-79"/>
            </a:endParaRPr>
          </a:p>
        </p:txBody>
      </p:sp>
      <p:pic>
        <p:nvPicPr>
          <p:cNvPr id="80" name="图片 79">
            <a:extLst>
              <a:ext uri="{FF2B5EF4-FFF2-40B4-BE49-F238E27FC236}">
                <a16:creationId xmlns:a16="http://schemas.microsoft.com/office/drawing/2014/main" id="{EEEA841A-6AA9-F640-A661-DC91BD568C6B}"/>
              </a:ext>
            </a:extLst>
          </p:cNvPr>
          <p:cNvPicPr>
            <a:picLocks noChangeAspect="1"/>
          </p:cNvPicPr>
          <p:nvPr userDrawn="1"/>
        </p:nvPicPr>
        <p:blipFill>
          <a:blip r:embed="rId3" cstate="print">
            <a:alphaModFix amt="70000"/>
            <a:extLst>
              <a:ext uri="{28A0092B-C50C-407E-A947-70E740481C1C}">
                <a14:useLocalDpi xmlns:a14="http://schemas.microsoft.com/office/drawing/2010/main"/>
              </a:ext>
            </a:extLst>
          </a:blip>
          <a:stretch>
            <a:fillRect/>
          </a:stretch>
        </p:blipFill>
        <p:spPr>
          <a:xfrm>
            <a:off x="337741" y="6529751"/>
            <a:ext cx="144000" cy="144000"/>
          </a:xfrm>
          <a:prstGeom prst="ellipse">
            <a:avLst/>
          </a:prstGeom>
          <a:ln w="12700" cap="rnd">
            <a:solidFill>
              <a:schemeClr val="bg1"/>
            </a:solidFill>
            <a:prstDash val="solid"/>
          </a:ln>
          <a:effectLst/>
        </p:spPr>
      </p:pic>
      <p:sp>
        <p:nvSpPr>
          <p:cNvPr id="81" name="副标题 2">
            <a:extLst>
              <a:ext uri="{FF2B5EF4-FFF2-40B4-BE49-F238E27FC236}">
                <a16:creationId xmlns:a16="http://schemas.microsoft.com/office/drawing/2014/main" id="{36453C5E-EF89-1E40-88D2-12E883E91FB5}"/>
              </a:ext>
            </a:extLst>
          </p:cNvPr>
          <p:cNvSpPr txBox="1">
            <a:spLocks/>
          </p:cNvSpPr>
          <p:nvPr userDrawn="1"/>
        </p:nvSpPr>
        <p:spPr bwMode="auto">
          <a:xfrm>
            <a:off x="9817349" y="6471074"/>
            <a:ext cx="2250191" cy="261354"/>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r">
              <a:buFontTx/>
              <a:buNone/>
              <a:defRPr/>
            </a:pPr>
            <a:r>
              <a:rPr lang="en-US" altLang="zh-CN" sz="1000" b="0" dirty="0">
                <a:solidFill>
                  <a:schemeClr val="bg1"/>
                </a:solidFill>
                <a:latin typeface="Gill Sans MT" panose="020B0502020104020203" pitchFamily="34" charset="0"/>
                <a:ea typeface="+mj-ea"/>
                <a:cs typeface="Futura Medium" panose="020B0602020204020303" pitchFamily="34" charset="-79"/>
              </a:rPr>
              <a:t>Course</a:t>
            </a:r>
            <a:r>
              <a:rPr lang="zh-CN" altLang="en-US" sz="1000" b="0" dirty="0">
                <a:solidFill>
                  <a:schemeClr val="bg1"/>
                </a:solidFill>
                <a:latin typeface="Gill Sans MT" panose="020B0502020104020203" pitchFamily="34" charset="0"/>
                <a:ea typeface="+mj-ea"/>
                <a:cs typeface="Futura Medium" panose="020B0602020204020303" pitchFamily="34" charset="-79"/>
              </a:rPr>
              <a:t> </a:t>
            </a:r>
            <a:r>
              <a:rPr lang="en-US" altLang="zh-CN" sz="1000" b="0" dirty="0">
                <a:solidFill>
                  <a:schemeClr val="bg1"/>
                </a:solidFill>
                <a:latin typeface="Gill Sans MT" panose="020B0502020104020203" pitchFamily="34" charset="0"/>
                <a:ea typeface="+mj-ea"/>
                <a:cs typeface="Futura Medium" panose="020B0602020204020303" pitchFamily="34" charset="-79"/>
                <a:hlinkClick r:id="rId4">
                  <a:extLst>
                    <a:ext uri="{A12FA001-AC4F-418D-AE19-62706E023703}">
                      <ahyp:hlinkClr xmlns:ahyp="http://schemas.microsoft.com/office/drawing/2018/hyperlinkcolor" val="tx"/>
                    </a:ext>
                  </a:extLst>
                </a:hlinkClick>
              </a:rPr>
              <a:t>chenzomi12.github.io</a:t>
            </a:r>
            <a:endParaRPr lang="en-US" altLang="zh-CN" sz="1000" b="0" dirty="0">
              <a:solidFill>
                <a:schemeClr val="bg1"/>
              </a:solidFill>
              <a:latin typeface="Gill Sans MT" panose="020B0502020104020203" pitchFamily="34" charset="0"/>
              <a:ea typeface="+mj-ea"/>
              <a:cs typeface="Futura Medium" panose="020B0602020204020303" pitchFamily="34" charset="-79"/>
            </a:endParaRPr>
          </a:p>
        </p:txBody>
      </p:sp>
    </p:spTree>
    <p:extLst>
      <p:ext uri="{BB962C8B-B14F-4D97-AF65-F5344CB8AC3E}">
        <p14:creationId xmlns:p14="http://schemas.microsoft.com/office/powerpoint/2010/main" val="150798608"/>
      </p:ext>
    </p:extLst>
  </p:cSld>
  <p:clrMap bg1="lt1" tx1="dk1" bg2="lt2" tx2="dk2" accent1="accent1" accent2="accent2" accent3="accent3" accent4="accent4" accent5="accent5" accent6="accent6" hlink="hlink" folHlink="folHlink"/>
  <p:sldLayoutIdLst>
    <p:sldLayoutId id="2147483951" r:id="rId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45F1158-B1AA-8F41-AF0A-FEA0EC1874AC}"/>
              </a:ext>
            </a:extLst>
          </p:cNvPr>
          <p:cNvSpPr>
            <a:spLocks noGrp="1"/>
          </p:cNvSpPr>
          <p:nvPr>
            <p:ph type="title"/>
          </p:nvPr>
        </p:nvSpPr>
        <p:spPr>
          <a:xfrm>
            <a:off x="618968" y="2394856"/>
            <a:ext cx="6891755" cy="1889093"/>
          </a:xfrm>
          <a:prstGeom prst="rect">
            <a:avLst/>
          </a:prstGeom>
        </p:spPr>
        <p:txBody>
          <a:bodyPr vert="horz" lIns="91440" tIns="45720" rIns="91440" bIns="45720" rtlCol="0" anchor="ctr">
            <a:noAutofit/>
          </a:bodyPr>
          <a:lstStyle/>
          <a:p>
            <a:r>
              <a:rPr lang="en-US" dirty="0"/>
              <a:t>Click to edit Master title style</a:t>
            </a:r>
          </a:p>
        </p:txBody>
      </p:sp>
      <p:sp>
        <p:nvSpPr>
          <p:cNvPr id="5" name="Text Placeholder 1">
            <a:extLst>
              <a:ext uri="{FF2B5EF4-FFF2-40B4-BE49-F238E27FC236}">
                <a16:creationId xmlns:a16="http://schemas.microsoft.com/office/drawing/2014/main" id="{F8FC7CCD-75EB-9C44-BC7D-29679334A8CA}"/>
              </a:ext>
            </a:extLst>
          </p:cNvPr>
          <p:cNvSpPr txBox="1">
            <a:spLocks/>
          </p:cNvSpPr>
          <p:nvPr userDrawn="1"/>
        </p:nvSpPr>
        <p:spPr>
          <a:xfrm>
            <a:off x="7979357" y="2794960"/>
            <a:ext cx="3225168" cy="2029962"/>
          </a:xfrm>
          <a:prstGeom prst="rect">
            <a:avLst/>
          </a:prstGeom>
        </p:spPr>
        <p:txBody>
          <a:bodyPr lIns="0" tIns="0" rIns="0" bIns="0">
            <a:norm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rgbClr val="FFFFFF"/>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065"/>
              </a:lnSpc>
            </a:pPr>
            <a:r>
              <a:rPr kumimoji="1" lang="en-US" altLang="zh-CN" sz="850" b="1" baseline="0" dirty="0">
                <a:solidFill>
                  <a:srgbClr val="1D1D1B"/>
                </a:solidFill>
                <a:latin typeface="+mj-lt"/>
              </a:rPr>
              <a:t>Copyright</a:t>
            </a:r>
            <a:r>
              <a:rPr kumimoji="1" lang="zh-CN" altLang="en-US" sz="850" b="1" baseline="0" dirty="0">
                <a:solidFill>
                  <a:srgbClr val="1D1D1B"/>
                </a:solidFill>
                <a:latin typeface="+mj-lt"/>
              </a:rPr>
              <a:t> </a:t>
            </a:r>
            <a:r>
              <a:rPr kumimoji="1" lang="en-US" altLang="zh-CN" sz="850" b="1" baseline="0" dirty="0">
                <a:solidFill>
                  <a:srgbClr val="1D1D1B"/>
                </a:solidFill>
                <a:latin typeface="+mj-lt"/>
              </a:rPr>
              <a:t>©</a:t>
            </a:r>
            <a:r>
              <a:rPr kumimoji="1" lang="zh-CN" altLang="en-US" sz="850" b="1" baseline="0" dirty="0">
                <a:solidFill>
                  <a:srgbClr val="1D1D1B"/>
                </a:solidFill>
                <a:latin typeface="+mj-lt"/>
              </a:rPr>
              <a:t> </a:t>
            </a:r>
            <a:r>
              <a:rPr kumimoji="1" lang="en-US" altLang="zh-CN" sz="850" b="1" baseline="0" dirty="0">
                <a:solidFill>
                  <a:srgbClr val="1D1D1B"/>
                </a:solidFill>
                <a:latin typeface="+mj-lt"/>
              </a:rPr>
              <a:t>2023 XXX Technologies Co., Ltd.</a:t>
            </a:r>
            <a:br>
              <a:rPr kumimoji="1" lang="en-US" altLang="zh-CN" sz="850" b="1" baseline="0" dirty="0">
                <a:solidFill>
                  <a:srgbClr val="1D1D1B"/>
                </a:solidFill>
                <a:latin typeface="+mj-lt"/>
              </a:rPr>
            </a:br>
            <a:r>
              <a:rPr kumimoji="1" lang="en-US" altLang="zh-CN" sz="850" b="1" baseline="0" dirty="0">
                <a:solidFill>
                  <a:srgbClr val="1D1D1B"/>
                </a:solidFill>
                <a:latin typeface="+mj-lt"/>
              </a:rPr>
              <a:t>All Rights Reserved.</a:t>
            </a:r>
            <a:br>
              <a:rPr kumimoji="1" lang="en-US" altLang="zh-CN" sz="779" dirty="0">
                <a:solidFill>
                  <a:srgbClr val="1D1D1B"/>
                </a:solidFill>
                <a:latin typeface="+mn-lt"/>
              </a:rPr>
            </a:br>
            <a:br>
              <a:rPr kumimoji="1" lang="en-US" altLang="zh-CN" sz="779" dirty="0">
                <a:solidFill>
                  <a:srgbClr val="1D1D1B"/>
                </a:solidFill>
                <a:latin typeface="+mn-lt"/>
              </a:rPr>
            </a:br>
            <a:r>
              <a:rPr kumimoji="1" lang="en-US" altLang="zh-CN" sz="850" baseline="0" dirty="0">
                <a:solidFill>
                  <a:srgbClr val="1D1D1B"/>
                </a:solidFill>
                <a:latin typeface="+mn-lt"/>
                <a:cs typeface="Arial" panose="020B0604020202020204" pitchFamily="34" charset="0"/>
              </a:rPr>
              <a:t>The information in this document may contain predictive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statements including, without limitation, statements regarding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the future financial and operating results, future product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portfolio, new technology, etc. There are a number of factors that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could cause actual results and developments to differ materially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from those expressed or implied in the predictive statements.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Therefore, such information is provided for reference purpose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only and constitutes neither an offer nor an acceptance. XXX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may change the information at any time without notice. </a:t>
            </a:r>
          </a:p>
          <a:p>
            <a:pPr>
              <a:lnSpc>
                <a:spcPts val="1065"/>
              </a:lnSpc>
            </a:pPr>
            <a:endParaRPr kumimoji="1" lang="zh-CN" altLang="en-US" sz="779" dirty="0">
              <a:solidFill>
                <a:srgbClr val="1D1D1B"/>
              </a:solidFill>
              <a:latin typeface="+mn-lt"/>
            </a:endParaRPr>
          </a:p>
        </p:txBody>
      </p:sp>
      <p:sp>
        <p:nvSpPr>
          <p:cNvPr id="6" name="Subtitle 6">
            <a:extLst>
              <a:ext uri="{FF2B5EF4-FFF2-40B4-BE49-F238E27FC236}">
                <a16:creationId xmlns:a16="http://schemas.microsoft.com/office/drawing/2014/main" id="{12B8F806-ABD5-064C-8793-5E22C72554FD}"/>
              </a:ext>
            </a:extLst>
          </p:cNvPr>
          <p:cNvSpPr txBox="1">
            <a:spLocks/>
          </p:cNvSpPr>
          <p:nvPr userDrawn="1"/>
        </p:nvSpPr>
        <p:spPr>
          <a:xfrm>
            <a:off x="7987276" y="1599191"/>
            <a:ext cx="3477701" cy="491114"/>
          </a:xfrm>
          <a:prstGeom prst="rect">
            <a:avLst/>
          </a:prstGeom>
        </p:spPr>
        <p:txBody>
          <a:bodyPr lIns="0" tIns="0" rIns="0" bIns="0">
            <a:norm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rgbClr val="FFFFFF"/>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681"/>
              </a:lnSpc>
              <a:spcBef>
                <a:spcPts val="0"/>
              </a:spcBef>
            </a:pPr>
            <a:r>
              <a:rPr kumimoji="1" lang="zh-CN" altLang="en-US" sz="1300" dirty="0">
                <a:solidFill>
                  <a:srgbClr val="1D1D1B"/>
                </a:solidFill>
                <a:latin typeface="Gill Sans MT" panose="020B0502020104020203" pitchFamily="34" charset="0"/>
                <a:ea typeface="Microsoft YaHei" charset="-122"/>
                <a:cs typeface="Microsoft YaHei" charset="-122"/>
              </a:rPr>
              <a:t>把</a:t>
            </a:r>
            <a:r>
              <a:rPr kumimoji="1" lang="en-US" altLang="zh-CN" sz="1300" dirty="0">
                <a:solidFill>
                  <a:srgbClr val="1D1D1B"/>
                </a:solidFill>
                <a:latin typeface="Gill Sans MT" panose="020B0502020104020203" pitchFamily="34" charset="0"/>
                <a:ea typeface="Microsoft YaHei" charset="-122"/>
                <a:cs typeface="Microsoft YaHei" charset="-122"/>
              </a:rPr>
              <a:t>AI</a:t>
            </a:r>
            <a:r>
              <a:rPr kumimoji="1" lang="zh-CN" altLang="en-US" sz="1300" dirty="0">
                <a:solidFill>
                  <a:srgbClr val="1D1D1B"/>
                </a:solidFill>
                <a:latin typeface="Gill Sans MT" panose="020B0502020104020203" pitchFamily="34" charset="0"/>
                <a:ea typeface="Microsoft YaHei" charset="-122"/>
                <a:cs typeface="Microsoft YaHei" charset="-122"/>
              </a:rPr>
              <a:t>系统带入每个开发者、每个家庭、</a:t>
            </a:r>
            <a:br>
              <a:rPr kumimoji="1" lang="en-US" altLang="zh-CN" sz="1300" dirty="0">
                <a:solidFill>
                  <a:srgbClr val="1D1D1B"/>
                </a:solidFill>
                <a:latin typeface="Gill Sans MT" panose="020B0502020104020203" pitchFamily="34" charset="0"/>
                <a:ea typeface="Microsoft YaHei" charset="-122"/>
                <a:cs typeface="Microsoft YaHei" charset="-122"/>
              </a:rPr>
            </a:br>
            <a:r>
              <a:rPr kumimoji="1" lang="zh-CN" altLang="en-US" sz="1300" dirty="0">
                <a:solidFill>
                  <a:srgbClr val="1D1D1B"/>
                </a:solidFill>
                <a:latin typeface="Gill Sans MT" panose="020B0502020104020203" pitchFamily="34" charset="0"/>
                <a:ea typeface="Microsoft YaHei" charset="-122"/>
                <a:cs typeface="Microsoft YaHei" charset="-122"/>
              </a:rPr>
              <a:t>每个组织，构建万物互联的智能世界</a:t>
            </a:r>
          </a:p>
        </p:txBody>
      </p:sp>
      <p:sp>
        <p:nvSpPr>
          <p:cNvPr id="7" name="Subtitle 6">
            <a:extLst>
              <a:ext uri="{FF2B5EF4-FFF2-40B4-BE49-F238E27FC236}">
                <a16:creationId xmlns:a16="http://schemas.microsoft.com/office/drawing/2014/main" id="{F1235B6F-D691-2C40-93D4-EC5427ADDFB0}"/>
              </a:ext>
            </a:extLst>
          </p:cNvPr>
          <p:cNvSpPr txBox="1">
            <a:spLocks/>
          </p:cNvSpPr>
          <p:nvPr userDrawn="1"/>
        </p:nvSpPr>
        <p:spPr>
          <a:xfrm>
            <a:off x="7977672" y="2106124"/>
            <a:ext cx="3481833" cy="582808"/>
          </a:xfrm>
          <a:prstGeom prst="rect">
            <a:avLst/>
          </a:prstGeom>
        </p:spPr>
        <p:txBody>
          <a:bodyPr vert="horz" lIns="0" tIns="0" rIns="0" bIns="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tx1"/>
                </a:solidFill>
                <a:latin typeface="Microsoft YaHei" panose="020B0503020204020204" pitchFamily="34" charset="-122"/>
                <a:ea typeface="Microsoft YaHei" panose="020B0503020204020204" pitchFamily="34" charset="-122"/>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ts val="1294"/>
              </a:lnSpc>
            </a:pPr>
            <a:r>
              <a:rPr kumimoji="1" lang="en-US" altLang="zh-CN" sz="1200" dirty="0">
                <a:solidFill>
                  <a:srgbClr val="1D1D1B"/>
                </a:solidFill>
                <a:latin typeface="Gill Sans MT" panose="020B0502020104020203" pitchFamily="34" charset="0"/>
                <a:cs typeface="Arial" panose="020B0604020202020204" pitchFamily="34" charset="0"/>
              </a:rPr>
              <a:t>Bring AI</a:t>
            </a:r>
            <a:r>
              <a:rPr kumimoji="1" lang="zh-CN" altLang="en-US" sz="1200" dirty="0">
                <a:solidFill>
                  <a:srgbClr val="1D1D1B"/>
                </a:solidFill>
                <a:latin typeface="Gill Sans MT" panose="020B0502020104020203" pitchFamily="34" charset="0"/>
                <a:cs typeface="Arial" panose="020B0604020202020204" pitchFamily="34" charset="0"/>
              </a:rPr>
              <a:t> </a:t>
            </a:r>
            <a:r>
              <a:rPr kumimoji="1" lang="en-US" altLang="zh-CN" sz="1200" dirty="0">
                <a:solidFill>
                  <a:srgbClr val="1D1D1B"/>
                </a:solidFill>
                <a:latin typeface="Gill Sans MT" panose="020B0502020104020203" pitchFamily="34" charset="0"/>
                <a:cs typeface="Arial" panose="020B0604020202020204" pitchFamily="34" charset="0"/>
              </a:rPr>
              <a:t>System</a:t>
            </a:r>
            <a:r>
              <a:rPr kumimoji="1" lang="zh-CN" altLang="en-US" sz="1200" dirty="0">
                <a:solidFill>
                  <a:srgbClr val="1D1D1B"/>
                </a:solidFill>
                <a:latin typeface="Gill Sans MT" panose="020B0502020104020203" pitchFamily="34" charset="0"/>
                <a:cs typeface="Arial" panose="020B0604020202020204" pitchFamily="34" charset="0"/>
              </a:rPr>
              <a:t> </a:t>
            </a:r>
            <a:r>
              <a:rPr kumimoji="1" lang="en-US" altLang="zh-CN" sz="1200" dirty="0">
                <a:solidFill>
                  <a:srgbClr val="1D1D1B"/>
                </a:solidFill>
                <a:latin typeface="Gill Sans MT" panose="020B0502020104020203" pitchFamily="34" charset="0"/>
                <a:cs typeface="Arial" panose="020B0604020202020204" pitchFamily="34" charset="0"/>
              </a:rPr>
              <a:t>to every person, home and </a:t>
            </a:r>
            <a:br>
              <a:rPr kumimoji="1" lang="en-US" altLang="zh-CN" sz="1200" dirty="0">
                <a:solidFill>
                  <a:srgbClr val="1D1D1B"/>
                </a:solidFill>
                <a:latin typeface="Gill Sans MT" panose="020B0502020104020203" pitchFamily="34" charset="0"/>
                <a:cs typeface="Arial" panose="020B0604020202020204" pitchFamily="34" charset="0"/>
              </a:rPr>
            </a:br>
            <a:r>
              <a:rPr kumimoji="1" lang="en-US" altLang="zh-CN" sz="1200" dirty="0">
                <a:solidFill>
                  <a:srgbClr val="1D1D1B"/>
                </a:solidFill>
                <a:latin typeface="Gill Sans MT" panose="020B0502020104020203" pitchFamily="34" charset="0"/>
                <a:cs typeface="Arial" panose="020B0604020202020204" pitchFamily="34" charset="0"/>
              </a:rPr>
              <a:t>organization for a fully connected, </a:t>
            </a:r>
            <a:br>
              <a:rPr kumimoji="1" lang="en-US" altLang="zh-CN" sz="1200" dirty="0">
                <a:solidFill>
                  <a:srgbClr val="1D1D1B"/>
                </a:solidFill>
                <a:latin typeface="Gill Sans MT" panose="020B0502020104020203" pitchFamily="34" charset="0"/>
                <a:cs typeface="Arial" panose="020B0604020202020204" pitchFamily="34" charset="0"/>
              </a:rPr>
            </a:br>
            <a:r>
              <a:rPr kumimoji="1" lang="en-US" altLang="zh-CN" sz="1200" dirty="0">
                <a:solidFill>
                  <a:srgbClr val="1D1D1B"/>
                </a:solidFill>
                <a:latin typeface="Gill Sans MT" panose="020B0502020104020203" pitchFamily="34" charset="0"/>
                <a:cs typeface="Arial" panose="020B0604020202020204" pitchFamily="34" charset="0"/>
              </a:rPr>
              <a:t>intelligent world.</a:t>
            </a:r>
            <a:endParaRPr kumimoji="1" lang="zh-CN" altLang="en-US" sz="1200" dirty="0">
              <a:solidFill>
                <a:srgbClr val="1D1D1B"/>
              </a:solidFill>
              <a:latin typeface="Gill Sans MT" panose="020B0502020104020203" pitchFamily="34" charset="0"/>
              <a:ea typeface="Microsoft YaHei" charset="-122"/>
              <a:cs typeface="Microsoft YaHei" charset="-122"/>
            </a:endParaRPr>
          </a:p>
        </p:txBody>
      </p:sp>
      <p:sp>
        <p:nvSpPr>
          <p:cNvPr id="9" name="矩形 8">
            <a:extLst>
              <a:ext uri="{FF2B5EF4-FFF2-40B4-BE49-F238E27FC236}">
                <a16:creationId xmlns:a16="http://schemas.microsoft.com/office/drawing/2014/main" id="{4D72D31F-379B-7E48-8BAB-A5640DD86C39}"/>
              </a:ext>
            </a:extLst>
          </p:cNvPr>
          <p:cNvSpPr/>
          <p:nvPr userDrawn="1"/>
        </p:nvSpPr>
        <p:spPr bwMode="auto">
          <a:xfrm>
            <a:off x="618969" y="205786"/>
            <a:ext cx="6891755" cy="6446427"/>
          </a:xfrm>
          <a:prstGeom prst="rect">
            <a:avLst/>
          </a:prstGeom>
          <a:blipFill dpi="0" rotWithShape="1">
            <a:blip r:embed="rId3" cstate="screen">
              <a:alphaModFix amt="33000"/>
              <a:extLst>
                <a:ext uri="{28A0092B-C50C-407E-A947-70E740481C1C}">
                  <a14:useLocalDpi xmlns:a14="http://schemas.microsoft.com/office/drawing/2010/main"/>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10" name="TextBox 2">
            <a:extLst>
              <a:ext uri="{FF2B5EF4-FFF2-40B4-BE49-F238E27FC236}">
                <a16:creationId xmlns:a16="http://schemas.microsoft.com/office/drawing/2014/main" id="{1F3DDE87-89CE-3848-A1C3-2150D6C0F2CD}"/>
              </a:ext>
            </a:extLst>
          </p:cNvPr>
          <p:cNvSpPr txBox="1"/>
          <p:nvPr userDrawn="1"/>
        </p:nvSpPr>
        <p:spPr>
          <a:xfrm>
            <a:off x="8203300" y="4709847"/>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rgbClr val="C00000"/>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200" dirty="0">
              <a:solidFill>
                <a:srgbClr val="C00000"/>
              </a:solidFill>
              <a:latin typeface="Futura Medium" panose="020B0602020204020303" pitchFamily="34" charset="-79"/>
              <a:ea typeface="微软雅黑" panose="020B0503020204020204" pitchFamily="34" charset="-122"/>
              <a:cs typeface="Futura Medium" panose="020B0602020204020303" pitchFamily="34" charset="-79"/>
            </a:endParaRPr>
          </a:p>
        </p:txBody>
      </p:sp>
      <p:pic>
        <p:nvPicPr>
          <p:cNvPr id="11" name="图片 10">
            <a:extLst>
              <a:ext uri="{FF2B5EF4-FFF2-40B4-BE49-F238E27FC236}">
                <a16:creationId xmlns:a16="http://schemas.microsoft.com/office/drawing/2014/main" id="{9EEF0F78-B57F-8D4C-A10F-C1BE427D4B8C}"/>
              </a:ext>
            </a:extLst>
          </p:cNvPr>
          <p:cNvPicPr>
            <a:picLocks noChangeAspect="1"/>
          </p:cNvPicPr>
          <p:nvPr userDrawn="1"/>
        </p:nvPicPr>
        <p:blipFill>
          <a:blip r:embed="rId4" cstate="print">
            <a:alphaModFix amt="70000"/>
            <a:extLst>
              <a:ext uri="{28A0092B-C50C-407E-A947-70E740481C1C}">
                <a14:useLocalDpi xmlns:a14="http://schemas.microsoft.com/office/drawing/2010/main"/>
              </a:ext>
            </a:extLst>
          </a:blip>
          <a:stretch>
            <a:fillRect/>
          </a:stretch>
        </p:blipFill>
        <p:spPr>
          <a:xfrm>
            <a:off x="7987276" y="4788537"/>
            <a:ext cx="144000" cy="144000"/>
          </a:xfrm>
          <a:prstGeom prst="ellipse">
            <a:avLst/>
          </a:prstGeom>
          <a:ln w="28575" cap="rnd">
            <a:solidFill>
              <a:schemeClr val="tx2"/>
            </a:solidFill>
            <a:prstDash val="solid"/>
          </a:ln>
          <a:effectLst/>
        </p:spPr>
      </p:pic>
      <p:sp>
        <p:nvSpPr>
          <p:cNvPr id="12" name="副标题 2">
            <a:extLst>
              <a:ext uri="{FF2B5EF4-FFF2-40B4-BE49-F238E27FC236}">
                <a16:creationId xmlns:a16="http://schemas.microsoft.com/office/drawing/2014/main" id="{5307B254-91AE-6640-A8B8-5F31CD80A236}"/>
              </a:ext>
            </a:extLst>
          </p:cNvPr>
          <p:cNvSpPr txBox="1">
            <a:spLocks/>
          </p:cNvSpPr>
          <p:nvPr userDrawn="1"/>
        </p:nvSpPr>
        <p:spPr bwMode="auto">
          <a:xfrm>
            <a:off x="7867185" y="5047174"/>
            <a:ext cx="3603206" cy="261354"/>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l">
              <a:buFontTx/>
              <a:buNone/>
              <a:defRPr/>
            </a:pPr>
            <a:r>
              <a:rPr lang="en-US" altLang="zh-CN" sz="1000" b="0" dirty="0">
                <a:solidFill>
                  <a:srgbClr val="374154"/>
                </a:solidFill>
                <a:latin typeface="Gill Sans MT" panose="020B0502020104020203" pitchFamily="34" charset="0"/>
                <a:ea typeface="+mj-ea"/>
                <a:cs typeface="Futura Medium" panose="020B0602020204020303" pitchFamily="34" charset="-79"/>
              </a:rPr>
              <a:t>Course</a:t>
            </a:r>
            <a:r>
              <a:rPr lang="zh-CN" altLang="en-US" sz="1000" b="0" dirty="0">
                <a:solidFill>
                  <a:srgbClr val="374154"/>
                </a:solidFill>
                <a:latin typeface="Gill Sans MT" panose="020B0502020104020203" pitchFamily="34" charset="0"/>
                <a:ea typeface="+mj-ea"/>
                <a:cs typeface="Futura Medium" panose="020B0602020204020303" pitchFamily="34" charset="-79"/>
              </a:rPr>
              <a:t> </a:t>
            </a:r>
            <a:r>
              <a:rPr lang="en-US" altLang="zh-CN" sz="1000" b="0" dirty="0">
                <a:solidFill>
                  <a:srgbClr val="C00000"/>
                </a:solidFill>
                <a:latin typeface="Gill Sans MT" panose="020B0502020104020203" pitchFamily="34" charset="0"/>
                <a:ea typeface="+mj-ea"/>
                <a:cs typeface="Futura Medium" panose="020B0602020204020303" pitchFamily="34" charset="-79"/>
                <a:hlinkClick r:id="rId5"/>
              </a:rPr>
              <a:t>chenzomi12.github.io</a:t>
            </a:r>
            <a:endParaRPr lang="en-US" altLang="zh-CN" sz="1000" b="0" dirty="0">
              <a:solidFill>
                <a:srgbClr val="C00000"/>
              </a:solidFill>
              <a:latin typeface="Gill Sans MT" panose="020B0502020104020203" pitchFamily="34" charset="0"/>
              <a:ea typeface="+mj-ea"/>
              <a:cs typeface="Futura Medium" panose="020B0602020204020303" pitchFamily="34" charset="-79"/>
            </a:endParaRPr>
          </a:p>
        </p:txBody>
      </p:sp>
      <p:sp>
        <p:nvSpPr>
          <p:cNvPr id="13" name="TextBox 2">
            <a:extLst>
              <a:ext uri="{FF2B5EF4-FFF2-40B4-BE49-F238E27FC236}">
                <a16:creationId xmlns:a16="http://schemas.microsoft.com/office/drawing/2014/main" id="{5D60F0F4-118F-1946-A08D-99C1259DCFE3}"/>
              </a:ext>
            </a:extLst>
          </p:cNvPr>
          <p:cNvSpPr txBox="1"/>
          <p:nvPr userDrawn="1"/>
        </p:nvSpPr>
        <p:spPr>
          <a:xfrm>
            <a:off x="7867185" y="5295498"/>
            <a:ext cx="3603206" cy="261354"/>
          </a:xfrm>
          <a:prstGeom prst="rect">
            <a:avLst/>
          </a:prstGeom>
          <a:noFill/>
        </p:spPr>
        <p:txBody>
          <a:bodyPr wrap="square" rtlCol="0">
            <a:spAutoFit/>
          </a:bodyPr>
          <a:lstStyle/>
          <a:p>
            <a:pPr algn="l">
              <a:lnSpc>
                <a:spcPct val="120000"/>
              </a:lnSpc>
              <a:spcBef>
                <a:spcPct val="20000"/>
              </a:spcBef>
              <a:buClr>
                <a:srgbClr val="1D1D1A"/>
              </a:buClr>
              <a:buSzPct val="50000"/>
              <a:buFont typeface="Wingdings" pitchFamily="2" charset="2"/>
              <a:buNone/>
            </a:pPr>
            <a:r>
              <a:rPr lang="en-US" altLang="zh-CN" sz="1000" dirty="0">
                <a:solidFill>
                  <a:srgbClr val="374154"/>
                </a:solidFill>
                <a:latin typeface="Gill Sans MT" panose="020B0502020104020203" pitchFamily="34" charset="0"/>
                <a:ea typeface="+mj-ea"/>
                <a:cs typeface="Futura Medium" panose="020B0602020204020303" pitchFamily="34" charset="-79"/>
              </a:rPr>
              <a:t>GitHub</a:t>
            </a:r>
            <a:r>
              <a:rPr lang="zh-CN" altLang="en-US" sz="1000" dirty="0">
                <a:solidFill>
                  <a:srgbClr val="374154"/>
                </a:solidFill>
                <a:latin typeface="Gill Sans MT" panose="020B0502020104020203" pitchFamily="34" charset="0"/>
                <a:ea typeface="+mj-ea"/>
                <a:cs typeface="Futura Medium" panose="020B0602020204020303" pitchFamily="34" charset="-79"/>
              </a:rPr>
              <a:t> </a:t>
            </a:r>
            <a:r>
              <a:rPr lang="en-US" altLang="zh-CN" sz="1000" dirty="0">
                <a:solidFill>
                  <a:srgbClr val="C7000B"/>
                </a:solidFill>
                <a:latin typeface="Gill Sans MT" panose="020B0502020104020203" pitchFamily="34" charset="0"/>
                <a:ea typeface="+mj-ea"/>
                <a:cs typeface="Futura Medium" panose="020B0602020204020303" pitchFamily="34" charset="-79"/>
                <a:hlinkClick r:id="rId6">
                  <a:extLst>
                    <a:ext uri="{A12FA001-AC4F-418D-AE19-62706E023703}">
                      <ahyp:hlinkClr xmlns:ahyp="http://schemas.microsoft.com/office/drawing/2018/hyperlinkcolor" val="tx"/>
                    </a:ext>
                  </a:extLst>
                </a:hlinkClick>
              </a:rPr>
              <a:t>github.</a:t>
            </a:r>
            <a:r>
              <a:rPr lang="en-US" altLang="zh-CN" sz="1000" dirty="0">
                <a:solidFill>
                  <a:srgbClr val="C00000"/>
                </a:solidFill>
                <a:latin typeface="Gill Sans MT" panose="020B0502020104020203" pitchFamily="34" charset="0"/>
                <a:ea typeface="+mj-ea"/>
                <a:cs typeface="Futura Medium" panose="020B0602020204020303" pitchFamily="34" charset="-79"/>
                <a:hlinkClick r:id="rId6">
                  <a:extLst>
                    <a:ext uri="{A12FA001-AC4F-418D-AE19-62706E023703}">
                      <ahyp:hlinkClr xmlns:ahyp="http://schemas.microsoft.com/office/drawing/2018/hyperlinkcolor" val="tx"/>
                    </a:ext>
                  </a:extLst>
                </a:hlinkClick>
              </a:rPr>
              <a:t>com/chenzomi12/DeepLearningSystem</a:t>
            </a:r>
            <a:endParaRPr lang="en-US" sz="1000" dirty="0">
              <a:solidFill>
                <a:srgbClr val="C00000"/>
              </a:solidFill>
              <a:latin typeface="Gill Sans MT" panose="020B0502020104020203" pitchFamily="34" charset="0"/>
              <a:ea typeface="+mj-ea"/>
              <a:cs typeface="Futura Medium" panose="020B0602020204020303" pitchFamily="34" charset="-79"/>
            </a:endParaRPr>
          </a:p>
        </p:txBody>
      </p:sp>
    </p:spTree>
    <p:extLst>
      <p:ext uri="{BB962C8B-B14F-4D97-AF65-F5344CB8AC3E}">
        <p14:creationId xmlns:p14="http://schemas.microsoft.com/office/powerpoint/2010/main" val="2848406896"/>
      </p:ext>
    </p:extLst>
  </p:cSld>
  <p:clrMap bg1="lt1" tx1="dk1" bg2="lt2" tx2="dk2" accent1="accent1" accent2="accent2" accent3="accent3" accent4="accent4" accent5="accent5" accent6="accent6" hlink="hlink" folHlink="folHlink"/>
  <p:sldLayoutIdLst>
    <p:sldLayoutId id="2147483686" r:id="rId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hdr="0" ftr="0" dt="0"/>
  <p:txStyles>
    <p:titleStyle>
      <a:lvl1pPr algn="ctr" defTabSz="1187798" rtl="0" eaLnBrk="1" latinLnBrk="0" hangingPunct="1">
        <a:lnSpc>
          <a:spcPct val="90000"/>
        </a:lnSpc>
        <a:spcBef>
          <a:spcPct val="0"/>
        </a:spcBef>
        <a:buNone/>
        <a:defRPr sz="6600" b="0" kern="1200">
          <a:solidFill>
            <a:srgbClr val="1D1D1A"/>
          </a:solidFill>
          <a:latin typeface="Futura Medium" panose="020B0602020204020303" pitchFamily="34" charset="-79"/>
          <a:ea typeface="Microsoft YaHei" panose="020B0503020204020204" pitchFamily="34" charset="-122"/>
          <a:cs typeface="Futura Medium" panose="020B0602020204020303" pitchFamily="34" charset="-79"/>
        </a:defRPr>
      </a:lvl1pPr>
    </p:titleStyle>
    <p:bodyStyle>
      <a:lvl1pPr marL="0" indent="0" algn="l" defTabSz="1187798" rtl="0" eaLnBrk="1" latinLnBrk="0" hangingPunct="1">
        <a:lnSpc>
          <a:spcPct val="90000"/>
        </a:lnSpc>
        <a:spcBef>
          <a:spcPts val="1299"/>
        </a:spcBef>
        <a:buFont typeface="Arial" panose="020B0604020202020204" pitchFamily="34" charset="0"/>
        <a:buNone/>
        <a:defRPr sz="1819" kern="1200">
          <a:solidFill>
            <a:srgbClr val="FFFFFF"/>
          </a:solidFill>
          <a:latin typeface="Microsoft YaHei" panose="020B0503020204020204" pitchFamily="34" charset="-122"/>
          <a:ea typeface="Microsoft YaHei" panose="020B0503020204020204" pitchFamily="34" charset="-122"/>
          <a:cs typeface="+mn-cs"/>
        </a:defRPr>
      </a:lvl1pPr>
      <a:lvl2pPr marL="593900" indent="0" algn="l" defTabSz="1187798" rtl="0" eaLnBrk="1" latinLnBrk="0" hangingPunct="1">
        <a:lnSpc>
          <a:spcPct val="90000"/>
        </a:lnSpc>
        <a:spcBef>
          <a:spcPts val="650"/>
        </a:spcBef>
        <a:buFont typeface="Arial" panose="020B0604020202020204" pitchFamily="34" charset="0"/>
        <a:buNone/>
        <a:defRPr sz="3118" kern="1200">
          <a:solidFill>
            <a:schemeClr val="tx1"/>
          </a:solidFill>
          <a:latin typeface="+mn-lt"/>
          <a:ea typeface="+mn-ea"/>
          <a:cs typeface="+mn-cs"/>
        </a:defRPr>
      </a:lvl2pPr>
      <a:lvl3pPr marL="1187798" indent="0" algn="l" defTabSz="1187798" rtl="0" eaLnBrk="1" latinLnBrk="0" hangingPunct="1">
        <a:lnSpc>
          <a:spcPct val="90000"/>
        </a:lnSpc>
        <a:spcBef>
          <a:spcPts val="650"/>
        </a:spcBef>
        <a:buFont typeface="Arial" panose="020B0604020202020204" pitchFamily="34" charset="0"/>
        <a:buNone/>
        <a:defRPr sz="2598" kern="1200">
          <a:solidFill>
            <a:schemeClr val="tx1"/>
          </a:solidFill>
          <a:latin typeface="+mn-lt"/>
          <a:ea typeface="+mn-ea"/>
          <a:cs typeface="+mn-cs"/>
        </a:defRPr>
      </a:lvl3pPr>
      <a:lvl4pPr marL="1781699" indent="0" algn="l" defTabSz="1187798" rtl="0" eaLnBrk="1" latinLnBrk="0" hangingPunct="1">
        <a:lnSpc>
          <a:spcPct val="90000"/>
        </a:lnSpc>
        <a:spcBef>
          <a:spcPts val="650"/>
        </a:spcBef>
        <a:buFont typeface="Arial" panose="020B0604020202020204" pitchFamily="34" charset="0"/>
        <a:buNone/>
        <a:defRPr sz="2338" kern="1200">
          <a:solidFill>
            <a:schemeClr val="tx1"/>
          </a:solidFill>
          <a:latin typeface="+mn-lt"/>
          <a:ea typeface="+mn-ea"/>
          <a:cs typeface="+mn-cs"/>
        </a:defRPr>
      </a:lvl4pPr>
      <a:lvl5pPr marL="2375598" indent="0" algn="l" defTabSz="1187798" rtl="0" eaLnBrk="1" latinLnBrk="0" hangingPunct="1">
        <a:lnSpc>
          <a:spcPct val="90000"/>
        </a:lnSpc>
        <a:spcBef>
          <a:spcPts val="650"/>
        </a:spcBef>
        <a:buFont typeface="Arial" panose="020B0604020202020204" pitchFamily="34" charset="0"/>
        <a:buNone/>
        <a:defRPr sz="2338" kern="1200">
          <a:solidFill>
            <a:schemeClr val="tx1"/>
          </a:solidFill>
          <a:latin typeface="+mn-lt"/>
          <a:ea typeface="+mn-ea"/>
          <a:cs typeface="+mn-cs"/>
        </a:defRPr>
      </a:lvl5pPr>
      <a:lvl6pPr marL="32664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6pPr>
      <a:lvl7pPr marL="3860346"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7pPr>
      <a:lvl8pPr marL="4454245"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8pPr>
      <a:lvl9pPr marL="5048144"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9pPr>
    </p:bodyStyle>
    <p:otherStyle>
      <a:defPPr>
        <a:defRPr lang="en-US"/>
      </a:defPPr>
      <a:lvl1pPr marL="0" algn="l" defTabSz="1187798" rtl="0" eaLnBrk="1" latinLnBrk="0" hangingPunct="1">
        <a:defRPr sz="2338" kern="1200">
          <a:solidFill>
            <a:schemeClr val="tx1"/>
          </a:solidFill>
          <a:latin typeface="+mn-lt"/>
          <a:ea typeface="+mn-ea"/>
          <a:cs typeface="+mn-cs"/>
        </a:defRPr>
      </a:lvl1pPr>
      <a:lvl2pPr marL="593900" algn="l" defTabSz="1187798" rtl="0" eaLnBrk="1" latinLnBrk="0" hangingPunct="1">
        <a:defRPr sz="2338" kern="1200">
          <a:solidFill>
            <a:schemeClr val="tx1"/>
          </a:solidFill>
          <a:latin typeface="+mn-lt"/>
          <a:ea typeface="+mn-ea"/>
          <a:cs typeface="+mn-cs"/>
        </a:defRPr>
      </a:lvl2pPr>
      <a:lvl3pPr marL="1187798" algn="l" defTabSz="1187798" rtl="0" eaLnBrk="1" latinLnBrk="0" hangingPunct="1">
        <a:defRPr sz="2338" kern="1200">
          <a:solidFill>
            <a:schemeClr val="tx1"/>
          </a:solidFill>
          <a:latin typeface="+mn-lt"/>
          <a:ea typeface="+mn-ea"/>
          <a:cs typeface="+mn-cs"/>
        </a:defRPr>
      </a:lvl3pPr>
      <a:lvl4pPr marL="1781699" algn="l" defTabSz="1187798" rtl="0" eaLnBrk="1" latinLnBrk="0" hangingPunct="1">
        <a:defRPr sz="2338" kern="1200">
          <a:solidFill>
            <a:schemeClr val="tx1"/>
          </a:solidFill>
          <a:latin typeface="+mn-lt"/>
          <a:ea typeface="+mn-ea"/>
          <a:cs typeface="+mn-cs"/>
        </a:defRPr>
      </a:lvl4pPr>
      <a:lvl5pPr marL="2375598" algn="l" defTabSz="1187798" rtl="0" eaLnBrk="1" latinLnBrk="0" hangingPunct="1">
        <a:defRPr sz="2338" kern="1200">
          <a:solidFill>
            <a:schemeClr val="tx1"/>
          </a:solidFill>
          <a:latin typeface="+mn-lt"/>
          <a:ea typeface="+mn-ea"/>
          <a:cs typeface="+mn-cs"/>
        </a:defRPr>
      </a:lvl5pPr>
      <a:lvl6pPr marL="2969497" algn="l" defTabSz="1187798" rtl="0" eaLnBrk="1" latinLnBrk="0" hangingPunct="1">
        <a:defRPr sz="2338" kern="1200">
          <a:solidFill>
            <a:schemeClr val="tx1"/>
          </a:solidFill>
          <a:latin typeface="+mn-lt"/>
          <a:ea typeface="+mn-ea"/>
          <a:cs typeface="+mn-cs"/>
        </a:defRPr>
      </a:lvl6pPr>
      <a:lvl7pPr marL="3563396" algn="l" defTabSz="1187798" rtl="0" eaLnBrk="1" latinLnBrk="0" hangingPunct="1">
        <a:defRPr sz="2338" kern="1200">
          <a:solidFill>
            <a:schemeClr val="tx1"/>
          </a:solidFill>
          <a:latin typeface="+mn-lt"/>
          <a:ea typeface="+mn-ea"/>
          <a:cs typeface="+mn-cs"/>
        </a:defRPr>
      </a:lvl7pPr>
      <a:lvl8pPr marL="4157297" algn="l" defTabSz="1187798" rtl="0" eaLnBrk="1" latinLnBrk="0" hangingPunct="1">
        <a:defRPr sz="2338" kern="1200">
          <a:solidFill>
            <a:schemeClr val="tx1"/>
          </a:solidFill>
          <a:latin typeface="+mn-lt"/>
          <a:ea typeface="+mn-ea"/>
          <a:cs typeface="+mn-cs"/>
        </a:defRPr>
      </a:lvl8pPr>
      <a:lvl9pPr marL="4751195" algn="l" defTabSz="1187798" rtl="0" eaLnBrk="1" latinLnBrk="0" hangingPunct="1">
        <a:defRPr sz="2338"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image" Target="../media/image19.tiff"/><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image" Target="../media/image21.tiff"/><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image" Target="../media/image20.tiff"/><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image" Target="../media/image22.tiff"/><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image" Target="../media/image23.tiff"/><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3.xml.rels><?xml version="1.0" encoding="UTF-8" standalone="yes"?>
<Relationships xmlns="http://schemas.openxmlformats.org/package/2006/relationships"><Relationship Id="rId2" Type="http://schemas.openxmlformats.org/officeDocument/2006/relationships/image" Target="../media/image27.tiff"/><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0.xml"/><Relationship Id="rId4" Type="http://schemas.openxmlformats.org/officeDocument/2006/relationships/image" Target="../media/image31.png"/></Relationships>
</file>

<file path=ppt/slides/_rels/slide28.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image" Target="../media/image32.tiff"/><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3" Type="http://schemas.openxmlformats.org/officeDocument/2006/relationships/image" Target="../media/image35.tiff"/><Relationship Id="rId2" Type="http://schemas.openxmlformats.org/officeDocument/2006/relationships/image" Target="../media/image34.tiff"/><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3" Type="http://schemas.openxmlformats.org/officeDocument/2006/relationships/image" Target="../media/image37.tiff"/><Relationship Id="rId2" Type="http://schemas.openxmlformats.org/officeDocument/2006/relationships/image" Target="../media/image36.tiff"/><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2" Type="http://schemas.openxmlformats.org/officeDocument/2006/relationships/image" Target="../media/image38.tiff"/><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2" Type="http://schemas.openxmlformats.org/officeDocument/2006/relationships/image" Target="../media/image39.tiff"/><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2" Type="http://schemas.openxmlformats.org/officeDocument/2006/relationships/image" Target="../media/image40.tiff"/><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2" Type="http://schemas.openxmlformats.org/officeDocument/2006/relationships/image" Target="../media/image43.tiff"/><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2" Type="http://schemas.openxmlformats.org/officeDocument/2006/relationships/image" Target="../media/image44.tiff"/><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5.jpeg"/><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2" Type="http://schemas.openxmlformats.org/officeDocument/2006/relationships/image" Target="../media/image47.tiff"/><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2" Type="http://schemas.openxmlformats.org/officeDocument/2006/relationships/image" Target="../media/image48.tiff"/><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8.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5.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image" Target="../media/image13.tiff"/><Relationship Id="rId1" Type="http://schemas.openxmlformats.org/officeDocument/2006/relationships/slideLayout" Target="../slideLayouts/slideLayout10.xml"/><Relationship Id="rId5" Type="http://schemas.openxmlformats.org/officeDocument/2006/relationships/image" Target="../media/image16.png"/><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40707447-0FCC-074B-826A-17D5170569B3}"/>
              </a:ext>
            </a:extLst>
          </p:cNvPr>
          <p:cNvSpPr>
            <a:spLocks noGrp="1"/>
          </p:cNvSpPr>
          <p:nvPr>
            <p:ph type="body" sz="quarter" idx="10"/>
          </p:nvPr>
        </p:nvSpPr>
        <p:spPr>
          <a:xfrm>
            <a:off x="1782594" y="4417822"/>
            <a:ext cx="2024146" cy="643926"/>
          </a:xfrm>
          <a:prstGeom prst="rect">
            <a:avLst/>
          </a:prstGeom>
          <a:noFill/>
        </p:spPr>
        <p:txBody>
          <a:bodyPr anchor="ctr"/>
          <a:lstStyle/>
          <a:p>
            <a:r>
              <a:rPr lang="en-US" altLang="zh-CN" sz="4800" dirty="0">
                <a:solidFill>
                  <a:srgbClr val="1D1D1A"/>
                </a:solidFill>
                <a:latin typeface="ACGN-MiaoGB-Flash" panose="02020300000000000000" pitchFamily="18" charset="-122"/>
                <a:ea typeface="ACGN-MiaoGB-Flash" panose="02020300000000000000" pitchFamily="18" charset="-122"/>
              </a:rPr>
              <a:t>ZOMI</a:t>
            </a:r>
            <a:endParaRPr lang="zh-CN" altLang="en-US" sz="4800" dirty="0">
              <a:solidFill>
                <a:srgbClr val="1D1D1A"/>
              </a:solidFill>
              <a:latin typeface="ACGN-MiaoGB-Flash" panose="02020300000000000000" pitchFamily="18" charset="-122"/>
              <a:ea typeface="ACGN-MiaoGB-Flash" panose="02020300000000000000" pitchFamily="18" charset="-122"/>
            </a:endParaRPr>
          </a:p>
        </p:txBody>
      </p:sp>
      <p:pic>
        <p:nvPicPr>
          <p:cNvPr id="6" name="图片 5">
            <a:extLst>
              <a:ext uri="{FF2B5EF4-FFF2-40B4-BE49-F238E27FC236}">
                <a16:creationId xmlns:a16="http://schemas.microsoft.com/office/drawing/2014/main" id="{6A28B713-1474-034E-87C1-E100526817E1}"/>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72616" y="4417822"/>
            <a:ext cx="676655" cy="676655"/>
          </a:xfrm>
          <a:prstGeom prst="ellipse">
            <a:avLst/>
          </a:prstGeom>
          <a:ln w="19050" cap="rnd">
            <a:solidFill>
              <a:srgbClr val="FFFFFF"/>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7" name="矩形 6">
            <a:extLst>
              <a:ext uri="{FF2B5EF4-FFF2-40B4-BE49-F238E27FC236}">
                <a16:creationId xmlns:a16="http://schemas.microsoft.com/office/drawing/2014/main" id="{E7B330C0-432A-884E-91CA-41575524352A}"/>
              </a:ext>
            </a:extLst>
          </p:cNvPr>
          <p:cNvSpPr/>
          <p:nvPr/>
        </p:nvSpPr>
        <p:spPr>
          <a:xfrm>
            <a:off x="704449" y="746404"/>
            <a:ext cx="9164765" cy="3046988"/>
          </a:xfrm>
          <a:prstGeom prst="rect">
            <a:avLst/>
          </a:prstGeom>
          <a:solidFill>
            <a:srgbClr val="E4EBEA">
              <a:alpha val="69804"/>
            </a:srgbClr>
          </a:solidFill>
        </p:spPr>
        <p:txBody>
          <a:bodyPr wrap="square">
            <a:spAutoFit/>
          </a:bodyPr>
          <a:lstStyle/>
          <a:p>
            <a:pPr>
              <a:spcAft>
                <a:spcPts val="2000"/>
              </a:spcAft>
            </a:pPr>
            <a:r>
              <a:rPr lang="en-US" altLang="zh-CN" sz="9600" b="1" dirty="0">
                <a:latin typeface="+mj-ea"/>
                <a:ea typeface="+mj-ea"/>
              </a:rPr>
              <a:t>AI</a:t>
            </a:r>
            <a:r>
              <a:rPr lang="zh-CN" altLang="en-US" sz="9600" b="1" dirty="0">
                <a:latin typeface="+mj-ea"/>
                <a:ea typeface="+mj-ea"/>
              </a:rPr>
              <a:t> 算法 </a:t>
            </a:r>
            <a:r>
              <a:rPr lang="en-US" altLang="zh-CN" sz="9600" b="1" dirty="0">
                <a:latin typeface="+mj-ea"/>
                <a:ea typeface="+mj-ea"/>
              </a:rPr>
              <a:t>&amp;</a:t>
            </a:r>
            <a:r>
              <a:rPr lang="zh-CN" altLang="en-US" sz="9600" b="1" dirty="0">
                <a:latin typeface="+mj-ea"/>
                <a:ea typeface="+mj-ea"/>
              </a:rPr>
              <a:t> 算力</a:t>
            </a:r>
            <a:r>
              <a:rPr lang="en-US" altLang="zh-CN" sz="9600" b="1" dirty="0">
                <a:latin typeface="+mj-ea"/>
                <a:ea typeface="+mj-ea"/>
              </a:rPr>
              <a:t>&amp;</a:t>
            </a:r>
            <a:r>
              <a:rPr lang="zh-CN" altLang="en-US" sz="9600" b="1" dirty="0">
                <a:latin typeface="+mj-ea"/>
                <a:ea typeface="+mj-ea"/>
              </a:rPr>
              <a:t> 体系结构进步</a:t>
            </a:r>
          </a:p>
        </p:txBody>
      </p:sp>
    </p:spTree>
    <p:extLst>
      <p:ext uri="{BB962C8B-B14F-4D97-AF65-F5344CB8AC3E}">
        <p14:creationId xmlns:p14="http://schemas.microsoft.com/office/powerpoint/2010/main" val="37463522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F8C11CA7-818A-744A-BAB3-920D94AAC3F8}"/>
              </a:ext>
            </a:extLst>
          </p:cNvPr>
          <p:cNvSpPr>
            <a:spLocks noGrp="1"/>
          </p:cNvSpPr>
          <p:nvPr>
            <p:ph sz="half" idx="1"/>
          </p:nvPr>
        </p:nvSpPr>
        <p:spPr/>
        <p:txBody>
          <a:bodyPr>
            <a:normAutofit/>
          </a:bodyPr>
          <a:lstStyle/>
          <a:p>
            <a:r>
              <a:rPr lang="en-US" altLang="zh-CN" dirty="0">
                <a:latin typeface="Futura Medium" panose="020B0602020204020303" pitchFamily="34" charset="-79"/>
                <a:cs typeface="Futura Medium" panose="020B0602020204020303" pitchFamily="34" charset="-79"/>
              </a:rPr>
              <a:t>2.</a:t>
            </a:r>
            <a:r>
              <a:rPr lang="zh-CN" altLang="en-US" dirty="0">
                <a:latin typeface="Futura Medium" panose="020B0602020204020303" pitchFamily="34" charset="-79"/>
                <a:cs typeface="Futura Medium" panose="020B0602020204020303" pitchFamily="34" charset="-79"/>
              </a:rPr>
              <a:t> </a:t>
            </a:r>
            <a:r>
              <a:rPr lang="en-US" altLang="zh-CN" dirty="0">
                <a:latin typeface="Futura Medium" panose="020B0602020204020303" pitchFamily="34" charset="-79"/>
                <a:cs typeface="Futura Medium" panose="020B0602020204020303" pitchFamily="34" charset="-79"/>
              </a:rPr>
              <a:t>AI</a:t>
            </a:r>
            <a:r>
              <a:rPr lang="zh-CN" altLang="en-US" dirty="0">
                <a:latin typeface="Futura Medium" panose="020B0602020204020303" pitchFamily="34" charset="-79"/>
                <a:cs typeface="Futura Medium" panose="020B0602020204020303" pitchFamily="34" charset="-79"/>
              </a:rPr>
              <a:t> 算法趋势</a:t>
            </a:r>
            <a:endParaRPr lang="en-US" altLang="zh-CN" dirty="0">
              <a:latin typeface="Futura Medium" panose="020B0602020204020303" pitchFamily="34" charset="-79"/>
              <a:cs typeface="Futura Medium" panose="020B0602020204020303" pitchFamily="34" charset="-79"/>
            </a:endParaRPr>
          </a:p>
        </p:txBody>
      </p:sp>
    </p:spTree>
    <p:extLst>
      <p:ext uri="{BB962C8B-B14F-4D97-AF65-F5344CB8AC3E}">
        <p14:creationId xmlns:p14="http://schemas.microsoft.com/office/powerpoint/2010/main" val="20457274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12671D7C-E464-8E45-9ED2-1C4C019BDFF3}"/>
              </a:ext>
            </a:extLst>
          </p:cNvPr>
          <p:cNvSpPr>
            <a:spLocks noGrp="1"/>
          </p:cNvSpPr>
          <p:nvPr>
            <p:ph type="title"/>
          </p:nvPr>
        </p:nvSpPr>
        <p:spPr/>
        <p:txBody>
          <a:bodyPr/>
          <a:lstStyle/>
          <a:p>
            <a:r>
              <a:rPr lang="zh-CN" altLang="en-US" dirty="0"/>
              <a:t>发展趋势</a:t>
            </a:r>
          </a:p>
        </p:txBody>
      </p:sp>
      <p:pic>
        <p:nvPicPr>
          <p:cNvPr id="6" name="图片 5">
            <a:extLst>
              <a:ext uri="{FF2B5EF4-FFF2-40B4-BE49-F238E27FC236}">
                <a16:creationId xmlns:a16="http://schemas.microsoft.com/office/drawing/2014/main" id="{13E8C544-ECA4-6D41-A0D4-59D85E135224}"/>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50619" y="2438098"/>
            <a:ext cx="4410903" cy="3710152"/>
          </a:xfrm>
          <a:prstGeom prst="rect">
            <a:avLst/>
          </a:prstGeom>
        </p:spPr>
      </p:pic>
      <p:pic>
        <p:nvPicPr>
          <p:cNvPr id="8" name="图片 7">
            <a:extLst>
              <a:ext uri="{FF2B5EF4-FFF2-40B4-BE49-F238E27FC236}">
                <a16:creationId xmlns:a16="http://schemas.microsoft.com/office/drawing/2014/main" id="{8F2E7091-4CA3-EF48-A692-F097D36CFE47}"/>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658092" y="2438098"/>
            <a:ext cx="5788052" cy="3710152"/>
          </a:xfrm>
          <a:prstGeom prst="rect">
            <a:avLst/>
          </a:prstGeom>
        </p:spPr>
      </p:pic>
      <p:sp>
        <p:nvSpPr>
          <p:cNvPr id="9" name="内容占位符 4">
            <a:extLst>
              <a:ext uri="{FF2B5EF4-FFF2-40B4-BE49-F238E27FC236}">
                <a16:creationId xmlns:a16="http://schemas.microsoft.com/office/drawing/2014/main" id="{0CF037FC-48A8-8145-B0B2-2B10A9A670E8}"/>
              </a:ext>
            </a:extLst>
          </p:cNvPr>
          <p:cNvSpPr>
            <a:spLocks noGrp="1"/>
          </p:cNvSpPr>
          <p:nvPr>
            <p:ph sz="half" idx="1"/>
          </p:nvPr>
        </p:nvSpPr>
        <p:spPr>
          <a:xfrm>
            <a:off x="984908" y="1506628"/>
            <a:ext cx="3942324" cy="739878"/>
          </a:xfrm>
        </p:spPr>
        <p:txBody>
          <a:bodyPr anchor="ctr"/>
          <a:lstStyle/>
          <a:p>
            <a:pPr marL="0" indent="0" algn="ctr">
              <a:lnSpc>
                <a:spcPct val="100000"/>
              </a:lnSpc>
              <a:buNone/>
            </a:pPr>
            <a:r>
              <a:rPr lang="zh-CN" altLang="en-US" sz="2400" dirty="0">
                <a:ea typeface="+mj-ea"/>
              </a:rPr>
              <a:t>大模型 </a:t>
            </a:r>
            <a:r>
              <a:rPr lang="en-US" altLang="zh-CN" sz="2400" dirty="0">
                <a:ea typeface="+mj-ea"/>
              </a:rPr>
              <a:t>/</a:t>
            </a:r>
            <a:r>
              <a:rPr lang="zh-CN" altLang="en-US" sz="2400" dirty="0">
                <a:ea typeface="+mj-ea"/>
              </a:rPr>
              <a:t> 稀疏结构</a:t>
            </a:r>
          </a:p>
        </p:txBody>
      </p:sp>
      <p:sp>
        <p:nvSpPr>
          <p:cNvPr id="10" name="内容占位符 4">
            <a:extLst>
              <a:ext uri="{FF2B5EF4-FFF2-40B4-BE49-F238E27FC236}">
                <a16:creationId xmlns:a16="http://schemas.microsoft.com/office/drawing/2014/main" id="{00B048A9-69F3-8C47-84FB-4693804C45A7}"/>
              </a:ext>
            </a:extLst>
          </p:cNvPr>
          <p:cNvSpPr txBox="1">
            <a:spLocks/>
          </p:cNvSpPr>
          <p:nvPr/>
        </p:nvSpPr>
        <p:spPr>
          <a:xfrm>
            <a:off x="5939013" y="1506628"/>
            <a:ext cx="5226209" cy="739878"/>
          </a:xfrm>
          <a:prstGeom prst="rect">
            <a:avLst/>
          </a:prstGeom>
          <a:noFill/>
        </p:spPr>
        <p:txBody>
          <a:bodyPr anchor="ctr"/>
          <a:lstStyle>
            <a:lvl1pPr marL="239106" marR="0" indent="-239106" algn="l" defTabSz="1218804" rtl="0" eaLnBrk="1" fontAlgn="base" latinLnBrk="1" hangingPunct="1">
              <a:lnSpc>
                <a:spcPct val="150000"/>
              </a:lnSpc>
              <a:spcBef>
                <a:spcPts val="0"/>
              </a:spcBef>
              <a:spcAft>
                <a:spcPts val="800"/>
              </a:spcAft>
              <a:buClr>
                <a:srgbClr val="92D050"/>
              </a:buClr>
              <a:buFont typeface="Arial" pitchFamily="34" charset="0"/>
              <a:buChar cha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ts val="80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ts val="800"/>
              </a:spcAft>
              <a:buClr>
                <a:srgbClr val="92D050"/>
              </a:buClr>
              <a:buFontTx/>
              <a:buChar char="-"/>
              <a:tabLst/>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marL="21336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4pPr>
            <a:lvl5pPr marL="27432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5pPr>
            <a:lvl6pPr marL="33528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6pPr>
            <a:lvl7pPr marL="39623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7pPr>
            <a:lvl8pPr marL="45719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8pPr>
            <a:lvl9pPr marL="51815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9pPr>
          </a:lstStyle>
          <a:p>
            <a:pPr marL="0" indent="0" algn="ctr">
              <a:lnSpc>
                <a:spcPct val="100000"/>
              </a:lnSpc>
              <a:buFont typeface="Arial" pitchFamily="34" charset="0"/>
              <a:buNone/>
            </a:pPr>
            <a:r>
              <a:rPr lang="zh-CN" altLang="en-US" sz="2400" dirty="0">
                <a:ea typeface="+mj-ea"/>
              </a:rPr>
              <a:t>搜索空间 </a:t>
            </a:r>
            <a:r>
              <a:rPr lang="en-US" altLang="zh-CN" sz="2400" dirty="0">
                <a:ea typeface="+mj-ea"/>
              </a:rPr>
              <a:t>/</a:t>
            </a:r>
            <a:r>
              <a:rPr lang="zh-CN" altLang="en-US" sz="2400" dirty="0">
                <a:ea typeface="+mj-ea"/>
              </a:rPr>
              <a:t> 训练方式 </a:t>
            </a:r>
            <a:r>
              <a:rPr lang="en-US" altLang="zh-CN" sz="2400" dirty="0">
                <a:ea typeface="+mj-ea"/>
              </a:rPr>
              <a:t>/</a:t>
            </a:r>
            <a:r>
              <a:rPr lang="zh-CN" altLang="en-US" sz="2400" dirty="0">
                <a:ea typeface="+mj-ea"/>
              </a:rPr>
              <a:t> </a:t>
            </a:r>
            <a:r>
              <a:rPr lang="en-US" altLang="zh-CN" sz="2400" dirty="0">
                <a:ea typeface="+mj-ea"/>
              </a:rPr>
              <a:t>AI4SCI</a:t>
            </a:r>
            <a:endParaRPr lang="zh-CN" altLang="en-US" sz="2400" dirty="0">
              <a:ea typeface="+mj-ea"/>
            </a:endParaRPr>
          </a:p>
        </p:txBody>
      </p:sp>
    </p:spTree>
    <p:extLst>
      <p:ext uri="{BB962C8B-B14F-4D97-AF65-F5344CB8AC3E}">
        <p14:creationId xmlns:p14="http://schemas.microsoft.com/office/powerpoint/2010/main" val="39446181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12671D7C-E464-8E45-9ED2-1C4C019BDFF3}"/>
              </a:ext>
            </a:extLst>
          </p:cNvPr>
          <p:cNvSpPr>
            <a:spLocks noGrp="1"/>
          </p:cNvSpPr>
          <p:nvPr>
            <p:ph type="title"/>
          </p:nvPr>
        </p:nvSpPr>
        <p:spPr/>
        <p:txBody>
          <a:bodyPr/>
          <a:lstStyle/>
          <a:p>
            <a:r>
              <a:rPr lang="zh-CN" altLang="en-US" dirty="0"/>
              <a:t>更大的模型：大模型</a:t>
            </a:r>
          </a:p>
        </p:txBody>
      </p:sp>
      <p:sp>
        <p:nvSpPr>
          <p:cNvPr id="4" name="内容占位符 3">
            <a:extLst>
              <a:ext uri="{FF2B5EF4-FFF2-40B4-BE49-F238E27FC236}">
                <a16:creationId xmlns:a16="http://schemas.microsoft.com/office/drawing/2014/main" id="{733DC292-6B32-E044-9C8A-9E685E5783A3}"/>
              </a:ext>
            </a:extLst>
          </p:cNvPr>
          <p:cNvSpPr>
            <a:spLocks noGrp="1"/>
          </p:cNvSpPr>
          <p:nvPr>
            <p:ph sz="half" idx="1"/>
          </p:nvPr>
        </p:nvSpPr>
        <p:spPr/>
        <p:txBody>
          <a:bodyPr/>
          <a:lstStyle/>
          <a:p>
            <a:r>
              <a:rPr lang="zh-CN" altLang="en-US" dirty="0"/>
              <a:t>大模型是指具有大量参数和复杂结构的机器学习模型。这些模型可以应用于处理大规模的数据和复杂的问题。</a:t>
            </a:r>
          </a:p>
        </p:txBody>
      </p:sp>
      <p:pic>
        <p:nvPicPr>
          <p:cNvPr id="5" name="图片 4">
            <a:extLst>
              <a:ext uri="{FF2B5EF4-FFF2-40B4-BE49-F238E27FC236}">
                <a16:creationId xmlns:a16="http://schemas.microsoft.com/office/drawing/2014/main" id="{2C92F875-2DF2-1143-AD61-54021DF7A081}"/>
              </a:ext>
            </a:extLst>
          </p:cNvPr>
          <p:cNvPicPr>
            <a:picLocks noChangeAspect="1"/>
          </p:cNvPicPr>
          <p:nvPr/>
        </p:nvPicPr>
        <p:blipFill>
          <a:blip r:embed="rId2"/>
          <a:stretch>
            <a:fillRect/>
          </a:stretch>
        </p:blipFill>
        <p:spPr>
          <a:xfrm>
            <a:off x="609601" y="2551482"/>
            <a:ext cx="6243145" cy="3803597"/>
          </a:xfrm>
          <a:prstGeom prst="rect">
            <a:avLst/>
          </a:prstGeom>
        </p:spPr>
      </p:pic>
      <p:pic>
        <p:nvPicPr>
          <p:cNvPr id="6" name="图片 5">
            <a:extLst>
              <a:ext uri="{FF2B5EF4-FFF2-40B4-BE49-F238E27FC236}">
                <a16:creationId xmlns:a16="http://schemas.microsoft.com/office/drawing/2014/main" id="{13E8C544-ECA4-6D41-A0D4-59D85E135224}"/>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399491" y="2690646"/>
            <a:ext cx="4110576" cy="3316014"/>
          </a:xfrm>
          <a:prstGeom prst="rect">
            <a:avLst/>
          </a:prstGeom>
        </p:spPr>
      </p:pic>
    </p:spTree>
    <p:extLst>
      <p:ext uri="{BB962C8B-B14F-4D97-AF65-F5344CB8AC3E}">
        <p14:creationId xmlns:p14="http://schemas.microsoft.com/office/powerpoint/2010/main" val="31413290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C2DC781D-6376-C642-9C6C-3AC81B501A8E}"/>
              </a:ext>
            </a:extLst>
          </p:cNvPr>
          <p:cNvSpPr>
            <a:spLocks noGrp="1"/>
          </p:cNvSpPr>
          <p:nvPr>
            <p:ph type="title"/>
          </p:nvPr>
        </p:nvSpPr>
        <p:spPr/>
        <p:txBody>
          <a:bodyPr/>
          <a:lstStyle/>
          <a:p>
            <a:r>
              <a:rPr lang="zh-CN" altLang="en-US" dirty="0"/>
              <a:t>灵活结构和建模能力：</a:t>
            </a:r>
            <a:r>
              <a:rPr lang="en-US" altLang="zh-CN" dirty="0"/>
              <a:t>AI</a:t>
            </a:r>
            <a:r>
              <a:rPr lang="zh-CN" altLang="en-US" dirty="0"/>
              <a:t> </a:t>
            </a:r>
            <a:r>
              <a:rPr lang="en-US" altLang="zh-CN" dirty="0"/>
              <a:t>+</a:t>
            </a:r>
            <a:r>
              <a:rPr lang="zh-CN" altLang="en-US" dirty="0"/>
              <a:t> 科学计算</a:t>
            </a:r>
          </a:p>
        </p:txBody>
      </p:sp>
      <p:sp>
        <p:nvSpPr>
          <p:cNvPr id="5" name="内容占位符 4">
            <a:extLst>
              <a:ext uri="{FF2B5EF4-FFF2-40B4-BE49-F238E27FC236}">
                <a16:creationId xmlns:a16="http://schemas.microsoft.com/office/drawing/2014/main" id="{347B0F65-90DA-E349-8494-2CF9BB4FD355}"/>
              </a:ext>
            </a:extLst>
          </p:cNvPr>
          <p:cNvSpPr>
            <a:spLocks noGrp="1"/>
          </p:cNvSpPr>
          <p:nvPr>
            <p:ph sz="half" idx="1"/>
          </p:nvPr>
        </p:nvSpPr>
        <p:spPr/>
        <p:txBody>
          <a:bodyPr/>
          <a:lstStyle/>
          <a:p>
            <a:r>
              <a:rPr lang="en-US" altLang="zh-CN" dirty="0"/>
              <a:t>AI for Science</a:t>
            </a:r>
            <a:r>
              <a:rPr lang="zh-CN" altLang="en-US" dirty="0"/>
              <a:t>指的是运用</a:t>
            </a:r>
            <a:r>
              <a:rPr lang="en-US" altLang="zh-CN" dirty="0"/>
              <a:t>AI</a:t>
            </a:r>
            <a:r>
              <a:rPr lang="zh-CN" altLang="en-US" dirty="0"/>
              <a:t>算法从海量数据中快速找出潜在规律，科学家可从</a:t>
            </a:r>
            <a:r>
              <a:rPr lang="en-US" altLang="zh-CN" dirty="0"/>
              <a:t>AI</a:t>
            </a:r>
            <a:r>
              <a:rPr lang="zh-CN" altLang="en-US" dirty="0"/>
              <a:t>预测的规律中甄别出正确的结果。</a:t>
            </a:r>
          </a:p>
        </p:txBody>
      </p:sp>
      <p:pic>
        <p:nvPicPr>
          <p:cNvPr id="6" name="图片 5">
            <a:extLst>
              <a:ext uri="{FF2B5EF4-FFF2-40B4-BE49-F238E27FC236}">
                <a16:creationId xmlns:a16="http://schemas.microsoft.com/office/drawing/2014/main" id="{03B21627-3AE8-AC48-B41D-4B2052201B0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029904" y="2412321"/>
            <a:ext cx="6150933" cy="3942759"/>
          </a:xfrm>
          <a:prstGeom prst="rect">
            <a:avLst/>
          </a:prstGeom>
        </p:spPr>
      </p:pic>
    </p:spTree>
    <p:extLst>
      <p:ext uri="{BB962C8B-B14F-4D97-AF65-F5344CB8AC3E}">
        <p14:creationId xmlns:p14="http://schemas.microsoft.com/office/powerpoint/2010/main" val="28735244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C2DC781D-6376-C642-9C6C-3AC81B501A8E}"/>
              </a:ext>
            </a:extLst>
          </p:cNvPr>
          <p:cNvSpPr>
            <a:spLocks noGrp="1"/>
          </p:cNvSpPr>
          <p:nvPr>
            <p:ph type="title"/>
          </p:nvPr>
        </p:nvSpPr>
        <p:spPr/>
        <p:txBody>
          <a:bodyPr/>
          <a:lstStyle/>
          <a:p>
            <a:r>
              <a:rPr lang="zh-CN" altLang="en-US" dirty="0"/>
              <a:t>灵活结构和建模能力：图神经网络</a:t>
            </a:r>
          </a:p>
        </p:txBody>
      </p:sp>
      <p:sp>
        <p:nvSpPr>
          <p:cNvPr id="5" name="内容占位符 4">
            <a:extLst>
              <a:ext uri="{FF2B5EF4-FFF2-40B4-BE49-F238E27FC236}">
                <a16:creationId xmlns:a16="http://schemas.microsoft.com/office/drawing/2014/main" id="{347B0F65-90DA-E349-8494-2CF9BB4FD355}"/>
              </a:ext>
            </a:extLst>
          </p:cNvPr>
          <p:cNvSpPr>
            <a:spLocks noGrp="1"/>
          </p:cNvSpPr>
          <p:nvPr>
            <p:ph sz="half" idx="1"/>
          </p:nvPr>
        </p:nvSpPr>
        <p:spPr/>
        <p:txBody>
          <a:bodyPr/>
          <a:lstStyle/>
          <a:p>
            <a:r>
              <a:rPr lang="zh-CN" altLang="en-US" dirty="0"/>
              <a:t>图神经网络等网络不断抽象多样且灵活的数据结构，应对更为复杂的建模需求。进而衍生了新的算子（例如：图卷积等）与计算框架（例如：图神经网络框架等）。</a:t>
            </a:r>
          </a:p>
          <a:p>
            <a:pPr marL="0" indent="0">
              <a:buNone/>
            </a:pPr>
            <a:endParaRPr lang="zh-CN" altLang="en-US" dirty="0"/>
          </a:p>
        </p:txBody>
      </p:sp>
      <p:pic>
        <p:nvPicPr>
          <p:cNvPr id="2" name="图片 1">
            <a:extLst>
              <a:ext uri="{FF2B5EF4-FFF2-40B4-BE49-F238E27FC236}">
                <a16:creationId xmlns:a16="http://schemas.microsoft.com/office/drawing/2014/main" id="{67313D14-248E-124E-8BE9-FBC6603B2D2A}"/>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829239" y="2356110"/>
            <a:ext cx="6538283" cy="3943476"/>
          </a:xfrm>
          <a:prstGeom prst="rect">
            <a:avLst/>
          </a:prstGeom>
        </p:spPr>
      </p:pic>
    </p:spTree>
    <p:extLst>
      <p:ext uri="{BB962C8B-B14F-4D97-AF65-F5344CB8AC3E}">
        <p14:creationId xmlns:p14="http://schemas.microsoft.com/office/powerpoint/2010/main" val="27291917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C2DC781D-6376-C642-9C6C-3AC81B501A8E}"/>
              </a:ext>
            </a:extLst>
          </p:cNvPr>
          <p:cNvSpPr>
            <a:spLocks noGrp="1"/>
          </p:cNvSpPr>
          <p:nvPr>
            <p:ph type="title"/>
          </p:nvPr>
        </p:nvSpPr>
        <p:spPr/>
        <p:txBody>
          <a:bodyPr/>
          <a:lstStyle/>
          <a:p>
            <a:r>
              <a:rPr lang="zh-CN" altLang="en-US" dirty="0"/>
              <a:t>灵活结构和建模能力：图神经网络</a:t>
            </a:r>
          </a:p>
        </p:txBody>
      </p:sp>
      <p:sp>
        <p:nvSpPr>
          <p:cNvPr id="5" name="内容占位符 4">
            <a:extLst>
              <a:ext uri="{FF2B5EF4-FFF2-40B4-BE49-F238E27FC236}">
                <a16:creationId xmlns:a16="http://schemas.microsoft.com/office/drawing/2014/main" id="{347B0F65-90DA-E349-8494-2CF9BB4FD355}"/>
              </a:ext>
            </a:extLst>
          </p:cNvPr>
          <p:cNvSpPr>
            <a:spLocks noGrp="1"/>
          </p:cNvSpPr>
          <p:nvPr>
            <p:ph sz="half" idx="1"/>
          </p:nvPr>
        </p:nvSpPr>
        <p:spPr/>
        <p:txBody>
          <a:bodyPr/>
          <a:lstStyle/>
          <a:p>
            <a:r>
              <a:rPr lang="zh-CN" altLang="en-US" dirty="0"/>
              <a:t>图神经网络等网络不断抽象多样且灵活的数据结构，应对更为复杂的建模需求。进而衍生了新的算子（例如：图卷积等）与计算框架（例如：图神经网络框架等）。</a:t>
            </a:r>
          </a:p>
          <a:p>
            <a:pPr marL="0" indent="0">
              <a:buNone/>
            </a:pPr>
            <a:endParaRPr lang="zh-CN" altLang="en-US" dirty="0"/>
          </a:p>
        </p:txBody>
      </p:sp>
      <p:pic>
        <p:nvPicPr>
          <p:cNvPr id="3" name="图片 2">
            <a:extLst>
              <a:ext uri="{FF2B5EF4-FFF2-40B4-BE49-F238E27FC236}">
                <a16:creationId xmlns:a16="http://schemas.microsoft.com/office/drawing/2014/main" id="{C32D0B4E-8F5D-654F-AE7B-C1D2B04BA211}"/>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228193" y="2595089"/>
            <a:ext cx="7740376" cy="3881515"/>
          </a:xfrm>
          <a:prstGeom prst="rect">
            <a:avLst/>
          </a:prstGeom>
        </p:spPr>
      </p:pic>
    </p:spTree>
    <p:extLst>
      <p:ext uri="{BB962C8B-B14F-4D97-AF65-F5344CB8AC3E}">
        <p14:creationId xmlns:p14="http://schemas.microsoft.com/office/powerpoint/2010/main" val="8340784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C2DC781D-6376-C642-9C6C-3AC81B501A8E}"/>
              </a:ext>
            </a:extLst>
          </p:cNvPr>
          <p:cNvSpPr>
            <a:spLocks noGrp="1"/>
          </p:cNvSpPr>
          <p:nvPr>
            <p:ph type="title"/>
          </p:nvPr>
        </p:nvSpPr>
        <p:spPr/>
        <p:txBody>
          <a:bodyPr/>
          <a:lstStyle/>
          <a:p>
            <a:r>
              <a:rPr lang="zh-CN" altLang="en-US" dirty="0"/>
              <a:t>更多样的训练方式：深度强化学习</a:t>
            </a:r>
          </a:p>
        </p:txBody>
      </p:sp>
      <p:sp>
        <p:nvSpPr>
          <p:cNvPr id="5" name="内容占位符 4">
            <a:extLst>
              <a:ext uri="{FF2B5EF4-FFF2-40B4-BE49-F238E27FC236}">
                <a16:creationId xmlns:a16="http://schemas.microsoft.com/office/drawing/2014/main" id="{347B0F65-90DA-E349-8494-2CF9BB4FD355}"/>
              </a:ext>
            </a:extLst>
          </p:cNvPr>
          <p:cNvSpPr>
            <a:spLocks noGrp="1"/>
          </p:cNvSpPr>
          <p:nvPr>
            <p:ph sz="half" idx="1"/>
          </p:nvPr>
        </p:nvSpPr>
        <p:spPr/>
        <p:txBody>
          <a:bodyPr/>
          <a:lstStyle/>
          <a:p>
            <a:r>
              <a:rPr lang="zh-CN" altLang="en-US" dirty="0"/>
              <a:t>深度强化学习将深度学习的感知能力和强化学习的决策能力相结合，可以直接根据输入的图像进行控制，是一种更接近人类思维方式的人工智能方法。</a:t>
            </a:r>
          </a:p>
        </p:txBody>
      </p:sp>
      <p:pic>
        <p:nvPicPr>
          <p:cNvPr id="2" name="图片 1">
            <a:extLst>
              <a:ext uri="{FF2B5EF4-FFF2-40B4-BE49-F238E27FC236}">
                <a16:creationId xmlns:a16="http://schemas.microsoft.com/office/drawing/2014/main" id="{16D51254-98C6-2048-BAB0-65744FAC4C54}"/>
              </a:ext>
            </a:extLst>
          </p:cNvPr>
          <p:cNvPicPr>
            <a:picLocks noChangeAspect="1"/>
          </p:cNvPicPr>
          <p:nvPr/>
        </p:nvPicPr>
        <p:blipFill>
          <a:blip r:embed="rId2"/>
          <a:stretch>
            <a:fillRect/>
          </a:stretch>
        </p:blipFill>
        <p:spPr>
          <a:xfrm>
            <a:off x="967425" y="2536886"/>
            <a:ext cx="10261911" cy="3762700"/>
          </a:xfrm>
          <a:prstGeom prst="rect">
            <a:avLst/>
          </a:prstGeom>
        </p:spPr>
      </p:pic>
    </p:spTree>
    <p:extLst>
      <p:ext uri="{BB962C8B-B14F-4D97-AF65-F5344CB8AC3E}">
        <p14:creationId xmlns:p14="http://schemas.microsoft.com/office/powerpoint/2010/main" val="42110926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C2DC781D-6376-C642-9C6C-3AC81B501A8E}"/>
              </a:ext>
            </a:extLst>
          </p:cNvPr>
          <p:cNvSpPr>
            <a:spLocks noGrp="1"/>
          </p:cNvSpPr>
          <p:nvPr>
            <p:ph type="title"/>
          </p:nvPr>
        </p:nvSpPr>
        <p:spPr/>
        <p:txBody>
          <a:bodyPr/>
          <a:lstStyle/>
          <a:p>
            <a:r>
              <a:rPr lang="zh-CN" altLang="en-US" dirty="0"/>
              <a:t>更多样的训练方式：生成式</a:t>
            </a:r>
            <a:r>
              <a:rPr lang="en-US" altLang="zh-CN" dirty="0"/>
              <a:t>AI</a:t>
            </a:r>
            <a:endParaRPr lang="zh-CN" altLang="en-US" dirty="0"/>
          </a:p>
        </p:txBody>
      </p:sp>
      <p:pic>
        <p:nvPicPr>
          <p:cNvPr id="2" name="图片 1">
            <a:extLst>
              <a:ext uri="{FF2B5EF4-FFF2-40B4-BE49-F238E27FC236}">
                <a16:creationId xmlns:a16="http://schemas.microsoft.com/office/drawing/2014/main" id="{2E7F584F-8DA9-9143-8E5C-096391A70F0D}"/>
              </a:ext>
            </a:extLst>
          </p:cNvPr>
          <p:cNvPicPr>
            <a:picLocks noChangeAspect="1"/>
          </p:cNvPicPr>
          <p:nvPr/>
        </p:nvPicPr>
        <p:blipFill>
          <a:blip r:embed="rId2"/>
          <a:stretch>
            <a:fillRect/>
          </a:stretch>
        </p:blipFill>
        <p:spPr>
          <a:xfrm>
            <a:off x="623635" y="1521928"/>
            <a:ext cx="10963473" cy="4671393"/>
          </a:xfrm>
          <a:prstGeom prst="rect">
            <a:avLst/>
          </a:prstGeom>
        </p:spPr>
      </p:pic>
    </p:spTree>
    <p:extLst>
      <p:ext uri="{BB962C8B-B14F-4D97-AF65-F5344CB8AC3E}">
        <p14:creationId xmlns:p14="http://schemas.microsoft.com/office/powerpoint/2010/main" val="42000852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C2DC781D-6376-C642-9C6C-3AC81B501A8E}"/>
              </a:ext>
            </a:extLst>
          </p:cNvPr>
          <p:cNvSpPr>
            <a:spLocks noGrp="1"/>
          </p:cNvSpPr>
          <p:nvPr>
            <p:ph type="title"/>
          </p:nvPr>
        </p:nvSpPr>
        <p:spPr/>
        <p:txBody>
          <a:bodyPr/>
          <a:lstStyle/>
          <a:p>
            <a:r>
              <a:rPr lang="zh-CN" altLang="en-US" dirty="0"/>
              <a:t>更多样的训练方式：生成式</a:t>
            </a:r>
            <a:r>
              <a:rPr lang="en-US" altLang="zh-CN" dirty="0"/>
              <a:t>AI</a:t>
            </a:r>
            <a:endParaRPr lang="zh-CN" altLang="en-US" dirty="0"/>
          </a:p>
        </p:txBody>
      </p:sp>
      <p:sp>
        <p:nvSpPr>
          <p:cNvPr id="3" name="内容占位符 2">
            <a:extLst>
              <a:ext uri="{FF2B5EF4-FFF2-40B4-BE49-F238E27FC236}">
                <a16:creationId xmlns:a16="http://schemas.microsoft.com/office/drawing/2014/main" id="{7797ADAF-2570-6541-AEDB-C2ED4EE5D425}"/>
              </a:ext>
            </a:extLst>
          </p:cNvPr>
          <p:cNvSpPr>
            <a:spLocks noGrp="1"/>
          </p:cNvSpPr>
          <p:nvPr>
            <p:ph sz="half" idx="1"/>
          </p:nvPr>
        </p:nvSpPr>
        <p:spPr/>
        <p:txBody>
          <a:bodyPr/>
          <a:lstStyle/>
          <a:p>
            <a:r>
              <a:rPr lang="zh-CN" altLang="en-US" dirty="0"/>
              <a:t>生成式 </a:t>
            </a:r>
            <a:r>
              <a:rPr lang="en-US" altLang="zh-CN" dirty="0"/>
              <a:t>AI</a:t>
            </a:r>
            <a:r>
              <a:rPr lang="zh-CN" altLang="en-US" dirty="0"/>
              <a:t> 是指使用 </a:t>
            </a:r>
            <a:r>
              <a:rPr lang="en-US" altLang="zh-CN" dirty="0"/>
              <a:t>AI </a:t>
            </a:r>
            <a:r>
              <a:rPr lang="zh-CN" altLang="en-US" dirty="0"/>
              <a:t>来创作新内容，例如文本、图片、音乐、音频和视频。 生成式 </a:t>
            </a:r>
            <a:r>
              <a:rPr lang="en-US" altLang="zh-CN" dirty="0"/>
              <a:t>AI </a:t>
            </a:r>
            <a:r>
              <a:rPr lang="zh-CN" altLang="en-US" dirty="0"/>
              <a:t>基于可以执行多任务处理和执行开箱即用任务。</a:t>
            </a:r>
          </a:p>
        </p:txBody>
      </p:sp>
      <p:pic>
        <p:nvPicPr>
          <p:cNvPr id="5" name="图片 4">
            <a:extLst>
              <a:ext uri="{FF2B5EF4-FFF2-40B4-BE49-F238E27FC236}">
                <a16:creationId xmlns:a16="http://schemas.microsoft.com/office/drawing/2014/main" id="{E462CCCD-2FC7-364C-9696-FA6A55BE1E76}"/>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2255097" y="2420322"/>
            <a:ext cx="7855854" cy="3934758"/>
          </a:xfrm>
          <a:prstGeom prst="rect">
            <a:avLst/>
          </a:prstGeom>
        </p:spPr>
      </p:pic>
    </p:spTree>
    <p:extLst>
      <p:ext uri="{BB962C8B-B14F-4D97-AF65-F5344CB8AC3E}">
        <p14:creationId xmlns:p14="http://schemas.microsoft.com/office/powerpoint/2010/main" val="15752890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60208BC7-F501-2349-94BA-46D35B2F17F8}"/>
              </a:ext>
            </a:extLst>
          </p:cNvPr>
          <p:cNvSpPr>
            <a:spLocks noGrp="1"/>
          </p:cNvSpPr>
          <p:nvPr>
            <p:ph type="title"/>
          </p:nvPr>
        </p:nvSpPr>
        <p:spPr/>
        <p:txBody>
          <a:bodyPr/>
          <a:lstStyle/>
          <a:p>
            <a:r>
              <a:rPr lang="en-US" altLang="zh-CN" dirty="0">
                <a:latin typeface="Futura Medium" panose="020B0602020204020303" pitchFamily="34" charset="-79"/>
                <a:cs typeface="Futura Medium" panose="020B0602020204020303" pitchFamily="34" charset="-79"/>
              </a:rPr>
              <a:t>Still</a:t>
            </a:r>
            <a:r>
              <a:rPr lang="zh-CN" altLang="en-US" dirty="0">
                <a:latin typeface="Futura Medium" panose="020B0602020204020303" pitchFamily="34" charset="-79"/>
                <a:cs typeface="Futura Medium" panose="020B0602020204020303" pitchFamily="34" charset="-79"/>
              </a:rPr>
              <a:t> </a:t>
            </a:r>
            <a:r>
              <a:rPr lang="en-US" altLang="zh-CN" dirty="0">
                <a:latin typeface="Futura Medium" panose="020B0602020204020303" pitchFamily="34" charset="-79"/>
                <a:cs typeface="Futura Medium" panose="020B0602020204020303" pitchFamily="34" charset="-79"/>
              </a:rPr>
              <a:t>curious</a:t>
            </a:r>
            <a:r>
              <a:rPr lang="zh-CN" altLang="en-US" dirty="0">
                <a:latin typeface="Futura Medium" panose="020B0602020204020303" pitchFamily="34" charset="-79"/>
                <a:cs typeface="Futura Medium" panose="020B0602020204020303" pitchFamily="34" charset="-79"/>
              </a:rPr>
              <a:t> </a:t>
            </a:r>
            <a:r>
              <a:rPr lang="en-US" altLang="zh-CN" dirty="0">
                <a:latin typeface="Futura Medium" panose="020B0602020204020303" pitchFamily="34" charset="-79"/>
                <a:cs typeface="Futura Medium" panose="020B0602020204020303" pitchFamily="34" charset="-79"/>
              </a:rPr>
              <a:t>about</a:t>
            </a:r>
            <a:r>
              <a:rPr lang="zh-CN" altLang="en-US" dirty="0">
                <a:latin typeface="Futura Medium" panose="020B0602020204020303" pitchFamily="34" charset="-79"/>
                <a:cs typeface="Futura Medium" panose="020B0602020204020303" pitchFamily="34" charset="-79"/>
              </a:rPr>
              <a:t> </a:t>
            </a:r>
            <a:r>
              <a:rPr lang="en-US" altLang="zh-CN" dirty="0">
                <a:latin typeface="Futura Medium" panose="020B0602020204020303" pitchFamily="34" charset="-79"/>
                <a:cs typeface="Futura Medium" panose="020B0602020204020303" pitchFamily="34" charset="-79"/>
              </a:rPr>
              <a:t>AI</a:t>
            </a:r>
            <a:r>
              <a:rPr lang="zh-CN" altLang="en-US" dirty="0">
                <a:latin typeface="Futura Medium" panose="020B0602020204020303" pitchFamily="34" charset="-79"/>
                <a:cs typeface="Futura Medium" panose="020B0602020204020303" pitchFamily="34" charset="-79"/>
              </a:rPr>
              <a:t>？</a:t>
            </a:r>
          </a:p>
        </p:txBody>
      </p:sp>
      <p:sp>
        <p:nvSpPr>
          <p:cNvPr id="5" name="内容占位符 4">
            <a:extLst>
              <a:ext uri="{FF2B5EF4-FFF2-40B4-BE49-F238E27FC236}">
                <a16:creationId xmlns:a16="http://schemas.microsoft.com/office/drawing/2014/main" id="{C745CA6A-5C2F-9D4C-B983-640927CC0209}"/>
              </a:ext>
            </a:extLst>
          </p:cNvPr>
          <p:cNvSpPr>
            <a:spLocks noGrp="1"/>
          </p:cNvSpPr>
          <p:nvPr>
            <p:ph sz="half" idx="1"/>
          </p:nvPr>
        </p:nvSpPr>
        <p:spPr/>
        <p:txBody>
          <a:bodyPr/>
          <a:lstStyle/>
          <a:p>
            <a:r>
              <a:rPr lang="zh-CN" altLang="en-US" sz="2400" dirty="0">
                <a:latin typeface="Gill Sans MT" panose="020B0502020104020203" pitchFamily="34" charset="0"/>
              </a:rPr>
              <a:t>卷 </a:t>
            </a:r>
            <a:r>
              <a:rPr lang="en-US" altLang="zh-CN" sz="2400" dirty="0">
                <a:latin typeface="Gill Sans MT" panose="020B0502020104020203" pitchFamily="34" charset="0"/>
              </a:rPr>
              <a:t>AI</a:t>
            </a:r>
            <a:r>
              <a:rPr lang="zh-CN" altLang="en-US" sz="2400" dirty="0">
                <a:latin typeface="Gill Sans MT" panose="020B0502020104020203" pitchFamily="34" charset="0"/>
              </a:rPr>
              <a:t> 算法好有意思呢？</a:t>
            </a:r>
            <a:endParaRPr lang="en-US" altLang="zh-CN" sz="2400" dirty="0">
              <a:latin typeface="Gill Sans MT" panose="020B0502020104020203" pitchFamily="34" charset="0"/>
            </a:endParaRPr>
          </a:p>
          <a:p>
            <a:r>
              <a:rPr lang="zh-CN" altLang="en-US" sz="2400" dirty="0">
                <a:latin typeface="Gill Sans MT" panose="020B0502020104020203" pitchFamily="34" charset="0"/>
              </a:rPr>
              <a:t>卷 </a:t>
            </a:r>
            <a:r>
              <a:rPr lang="en-US" altLang="zh-CN" sz="2400" dirty="0">
                <a:latin typeface="Gill Sans MT" panose="020B0502020104020203" pitchFamily="34" charset="0"/>
              </a:rPr>
              <a:t>AI</a:t>
            </a:r>
            <a:r>
              <a:rPr lang="zh-CN" altLang="en-US" sz="2400" dirty="0">
                <a:latin typeface="Gill Sans MT" panose="020B0502020104020203" pitchFamily="34" charset="0"/>
              </a:rPr>
              <a:t> 系统保饭碗呢？</a:t>
            </a:r>
          </a:p>
        </p:txBody>
      </p:sp>
      <p:pic>
        <p:nvPicPr>
          <p:cNvPr id="6" name="图片 5">
            <a:extLst>
              <a:ext uri="{FF2B5EF4-FFF2-40B4-BE49-F238E27FC236}">
                <a16:creationId xmlns:a16="http://schemas.microsoft.com/office/drawing/2014/main" id="{154BA747-9700-BE45-9C81-0B2C9FBCF9F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143303" y="3648671"/>
            <a:ext cx="3439096" cy="2732657"/>
          </a:xfrm>
          <a:prstGeom prst="rect">
            <a:avLst/>
          </a:prstGeom>
        </p:spPr>
      </p:pic>
    </p:spTree>
    <p:extLst>
      <p:ext uri="{BB962C8B-B14F-4D97-AF65-F5344CB8AC3E}">
        <p14:creationId xmlns:p14="http://schemas.microsoft.com/office/powerpoint/2010/main" val="6787044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Talk Overview</a:t>
            </a:r>
            <a:endParaRPr kumimoji="1" lang="zh-CN" altLang="en-US" b="0" dirty="0">
              <a:solidFill>
                <a:srgbClr val="FFC000"/>
              </a:solidFill>
              <a:latin typeface="Futura Medium" panose="020B0602020204020303" pitchFamily="34" charset="-79"/>
              <a:cs typeface="Futura Medium" panose="020B0602020204020303" pitchFamily="34" charset="-79"/>
            </a:endParaRPr>
          </a:p>
        </p:txBody>
      </p:sp>
      <p:sp>
        <p:nvSpPr>
          <p:cNvPr id="6" name="内容占位符 2">
            <a:extLst>
              <a:ext uri="{FF2B5EF4-FFF2-40B4-BE49-F238E27FC236}">
                <a16:creationId xmlns:a16="http://schemas.microsoft.com/office/drawing/2014/main" id="{828C6012-4342-8D48-B02F-0D396FBD4945}"/>
              </a:ext>
            </a:extLst>
          </p:cNvPr>
          <p:cNvSpPr>
            <a:spLocks noGrp="1"/>
          </p:cNvSpPr>
          <p:nvPr/>
        </p:nvSpPr>
        <p:spPr>
          <a:xfrm>
            <a:off x="895549" y="1052736"/>
            <a:ext cx="10361030" cy="5232450"/>
          </a:xfrm>
          <a:prstGeom prst="rect">
            <a:avLst/>
          </a:prstGeom>
          <a:noFill/>
        </p:spPr>
        <p:txBody>
          <a:bodyPr numCol="2" anchor="t"/>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a:pPr>
            <a:r>
              <a:rPr lang="en-US" altLang="zh-CN" sz="3200" b="1" dirty="0">
                <a:solidFill>
                  <a:srgbClr val="595757"/>
                </a:solidFill>
                <a:latin typeface="Futura Medium" panose="020B0602020204020303" pitchFamily="34" charset="-79"/>
                <a:cs typeface="Futura Medium" panose="020B0602020204020303" pitchFamily="34" charset="-79"/>
              </a:rPr>
              <a:t>AI</a:t>
            </a:r>
            <a:r>
              <a:rPr lang="zh-CN" altLang="en-US" sz="3200" b="1" dirty="0">
                <a:solidFill>
                  <a:srgbClr val="595757"/>
                </a:solidFill>
                <a:latin typeface="Futura Medium" panose="020B0602020204020303" pitchFamily="34" charset="-79"/>
                <a:cs typeface="Futura Medium" panose="020B0602020204020303" pitchFamily="34" charset="-79"/>
              </a:rPr>
              <a:t> 系统概述</a:t>
            </a:r>
            <a:endParaRPr lang="en-US" altLang="zh-CN" sz="3200" b="1" dirty="0">
              <a:solidFill>
                <a:srgbClr val="595757"/>
              </a:solidFill>
              <a:latin typeface="Futura Medium" panose="020B0602020204020303" pitchFamily="34" charset="-79"/>
              <a:cs typeface="Futura Medium" panose="020B0602020204020303" pitchFamily="34" charset="-79"/>
            </a:endParaRPr>
          </a:p>
          <a:p>
            <a:pPr lvl="1">
              <a:buFont typeface="Arial" panose="020B0604020202020204" pitchFamily="34" charset="0"/>
              <a:buChar char="•"/>
            </a:pPr>
            <a:r>
              <a:rPr lang="en-US" altLang="zh-CN" sz="2400" dirty="0">
                <a:solidFill>
                  <a:srgbClr val="595757"/>
                </a:solidFill>
                <a:latin typeface="Futura Medium" panose="020B0602020204020303" pitchFamily="34" charset="-79"/>
                <a:cs typeface="Futura Medium" panose="020B0602020204020303" pitchFamily="34" charset="-79"/>
              </a:rPr>
              <a:t>AI</a:t>
            </a:r>
            <a:r>
              <a:rPr lang="zh-CN" altLang="en-US" sz="2400" dirty="0">
                <a:solidFill>
                  <a:srgbClr val="595757"/>
                </a:solidFill>
                <a:latin typeface="Futura Medium" panose="020B0602020204020303" pitchFamily="34" charset="-79"/>
                <a:cs typeface="Futura Medium" panose="020B0602020204020303" pitchFamily="34" charset="-79"/>
              </a:rPr>
              <a:t> 历史，现状与发展</a:t>
            </a:r>
            <a:endParaRPr lang="en-US" altLang="zh-CN" sz="2400" dirty="0">
              <a:solidFill>
                <a:srgbClr val="595757"/>
              </a:solidFill>
              <a:latin typeface="Futura Medium" panose="020B0602020204020303" pitchFamily="34" charset="-79"/>
              <a:cs typeface="Futura Medium" panose="020B0602020204020303" pitchFamily="34" charset="-79"/>
            </a:endParaRPr>
          </a:p>
          <a:p>
            <a:pPr lvl="1">
              <a:buFont typeface="Arial" panose="020B0604020202020204" pitchFamily="34" charset="0"/>
              <a:buChar char="•"/>
            </a:pPr>
            <a:r>
              <a:rPr lang="zh-CN" altLang="en-US" sz="2400" dirty="0">
                <a:solidFill>
                  <a:srgbClr val="595757"/>
                </a:solidFill>
                <a:latin typeface="Futura Medium" panose="020B0602020204020303" pitchFamily="34" charset="-79"/>
                <a:cs typeface="Futura Medium" panose="020B0602020204020303" pitchFamily="34" charset="-79"/>
              </a:rPr>
              <a:t>算法与体系结构的进步</a:t>
            </a:r>
            <a:endParaRPr lang="en-US" altLang="zh-CN" sz="2400" dirty="0">
              <a:solidFill>
                <a:srgbClr val="595757"/>
              </a:solidFill>
              <a:latin typeface="Futura Medium" panose="020B0602020204020303" pitchFamily="34" charset="-79"/>
              <a:cs typeface="Futura Medium" panose="020B0602020204020303" pitchFamily="34" charset="-79"/>
            </a:endParaRPr>
          </a:p>
          <a:p>
            <a:pPr lvl="1">
              <a:buFont typeface="Arial" panose="020B0604020202020204" pitchFamily="34" charset="0"/>
              <a:buChar char="•"/>
            </a:pPr>
            <a:r>
              <a:rPr lang="en-US" altLang="zh-CN" sz="2400" dirty="0">
                <a:solidFill>
                  <a:srgbClr val="595757"/>
                </a:solidFill>
                <a:latin typeface="Futura Medium" panose="020B0602020204020303" pitchFamily="34" charset="-79"/>
                <a:cs typeface="Futura Medium" panose="020B0602020204020303" pitchFamily="34" charset="-79"/>
              </a:rPr>
              <a:t>AI</a:t>
            </a:r>
            <a:r>
              <a:rPr lang="zh-CN" altLang="en-US" sz="2400" dirty="0">
                <a:solidFill>
                  <a:srgbClr val="595757"/>
                </a:solidFill>
                <a:latin typeface="Futura Medium" panose="020B0602020204020303" pitchFamily="34" charset="-79"/>
                <a:cs typeface="Futura Medium" panose="020B0602020204020303" pitchFamily="34" charset="-79"/>
              </a:rPr>
              <a:t> 系统的组成与生态</a:t>
            </a:r>
            <a:endParaRPr lang="en-US" altLang="zh-CN" sz="2400" dirty="0">
              <a:solidFill>
                <a:srgbClr val="595757"/>
              </a:solidFill>
              <a:latin typeface="Futura Medium" panose="020B0602020204020303" pitchFamily="34" charset="-79"/>
              <a:cs typeface="Futura Medium" panose="020B0602020204020303" pitchFamily="34" charset="-79"/>
            </a:endParaRPr>
          </a:p>
          <a:p>
            <a:pPr lvl="1">
              <a:buFont typeface="Arial" panose="020B0604020202020204" pitchFamily="34" charset="0"/>
              <a:buChar char="•"/>
            </a:pPr>
            <a:r>
              <a:rPr lang="zh-CN" altLang="en-US" sz="2400" dirty="0">
                <a:solidFill>
                  <a:srgbClr val="595757"/>
                </a:solidFill>
                <a:latin typeface="Futura Medium" panose="020B0602020204020303" pitchFamily="34" charset="-79"/>
                <a:cs typeface="Futura Medium" panose="020B0602020204020303" pitchFamily="34" charset="-79"/>
              </a:rPr>
              <a:t>大模型对</a:t>
            </a:r>
            <a:r>
              <a:rPr lang="en-US" altLang="zh-CN" sz="2400" dirty="0">
                <a:solidFill>
                  <a:srgbClr val="595757"/>
                </a:solidFill>
                <a:latin typeface="Futura Medium" panose="020B0602020204020303" pitchFamily="34" charset="-79"/>
                <a:cs typeface="Futura Medium" panose="020B0602020204020303" pitchFamily="34" charset="-79"/>
              </a:rPr>
              <a:t>AI</a:t>
            </a:r>
            <a:r>
              <a:rPr lang="zh-CN" altLang="en-US" sz="2400" dirty="0">
                <a:solidFill>
                  <a:srgbClr val="595757"/>
                </a:solidFill>
                <a:latin typeface="Futura Medium" panose="020B0602020204020303" pitchFamily="34" charset="-79"/>
                <a:cs typeface="Futura Medium" panose="020B0602020204020303" pitchFamily="34" charset="-79"/>
              </a:rPr>
              <a:t>系统的挑战</a:t>
            </a:r>
            <a:endParaRPr lang="en-US" altLang="zh-CN" sz="2800" b="1" dirty="0">
              <a:solidFill>
                <a:srgbClr val="595757"/>
              </a:solidFill>
              <a:latin typeface="Futura Medium" panose="020B0602020204020303" pitchFamily="34" charset="-79"/>
              <a:cs typeface="Futura Medium" panose="020B0602020204020303" pitchFamily="34" charset="-79"/>
            </a:endParaRPr>
          </a:p>
          <a:p>
            <a:pPr marL="457200" indent="-457200">
              <a:buFont typeface="+mj-lt"/>
              <a:buAutoNum type="arabicPeriod"/>
            </a:pPr>
            <a:endParaRPr lang="en-US" altLang="zh-CN" sz="3200" b="1" dirty="0">
              <a:solidFill>
                <a:srgbClr val="595757"/>
              </a:solidFill>
              <a:latin typeface="Futura Medium" panose="020B0602020204020303" pitchFamily="34" charset="-79"/>
              <a:cs typeface="Futura Medium" panose="020B0602020204020303" pitchFamily="34" charset="-79"/>
            </a:endParaRPr>
          </a:p>
          <a:p>
            <a:pPr marL="457200" indent="-457200">
              <a:buFont typeface="+mj-lt"/>
              <a:buAutoNum type="arabicPeriod"/>
            </a:pPr>
            <a:endParaRPr lang="en-US" altLang="zh-CN" sz="3200" b="1" dirty="0">
              <a:solidFill>
                <a:srgbClr val="595757"/>
              </a:solidFill>
              <a:latin typeface="Futura Medium" panose="020B0602020204020303" pitchFamily="34" charset="-79"/>
              <a:cs typeface="Futura Medium" panose="020B0602020204020303" pitchFamily="34" charset="-79"/>
            </a:endParaRPr>
          </a:p>
          <a:p>
            <a:pPr marL="457200" indent="-457200">
              <a:buFont typeface="+mj-lt"/>
              <a:buAutoNum type="arabicPeriod"/>
            </a:pPr>
            <a:endParaRPr lang="en-US" altLang="zh-CN" sz="3200" b="1" dirty="0">
              <a:solidFill>
                <a:srgbClr val="595757"/>
              </a:solidFill>
              <a:latin typeface="Futura Medium" panose="020B0602020204020303" pitchFamily="34" charset="-79"/>
              <a:cs typeface="Futura Medium" panose="020B0602020204020303" pitchFamily="34" charset="-79"/>
            </a:endParaRPr>
          </a:p>
          <a:p>
            <a:pPr marL="457200" indent="-457200">
              <a:buFont typeface="+mj-lt"/>
              <a:buAutoNum type="arabicPeriod"/>
            </a:pPr>
            <a:r>
              <a:rPr lang="en-US" altLang="zh-CN" sz="3200" b="1" dirty="0">
                <a:solidFill>
                  <a:srgbClr val="595757"/>
                </a:solidFill>
                <a:latin typeface="Futura Medium" panose="020B0602020204020303" pitchFamily="34" charset="-79"/>
                <a:cs typeface="Futura Medium" panose="020B0602020204020303" pitchFamily="34" charset="-79"/>
              </a:rPr>
              <a:t>AI</a:t>
            </a:r>
            <a:r>
              <a:rPr lang="zh-CN" altLang="en-US" sz="3200" b="1" dirty="0">
                <a:solidFill>
                  <a:srgbClr val="595757"/>
                </a:solidFill>
                <a:latin typeface="Futura Medium" panose="020B0602020204020303" pitchFamily="34" charset="-79"/>
                <a:cs typeface="Futura Medium" panose="020B0602020204020303" pitchFamily="34" charset="-79"/>
              </a:rPr>
              <a:t> 芯片</a:t>
            </a:r>
            <a:endParaRPr lang="en-US" altLang="zh-CN" sz="3200" b="1" dirty="0">
              <a:solidFill>
                <a:srgbClr val="595757"/>
              </a:solidFill>
              <a:latin typeface="Futura Medium" panose="020B0602020204020303" pitchFamily="34" charset="-79"/>
              <a:cs typeface="Futura Medium" panose="020B0602020204020303" pitchFamily="34" charset="-79"/>
            </a:endParaRPr>
          </a:p>
          <a:p>
            <a:pPr marL="457200" indent="-457200">
              <a:buFont typeface="+mj-lt"/>
              <a:buAutoNum type="arabicPeriod"/>
            </a:pPr>
            <a:r>
              <a:rPr lang="en-US" altLang="zh-CN" sz="3200" b="1" dirty="0">
                <a:solidFill>
                  <a:srgbClr val="595757"/>
                </a:solidFill>
                <a:latin typeface="Futura Medium" panose="020B0602020204020303" pitchFamily="34" charset="-79"/>
                <a:cs typeface="Futura Medium" panose="020B0602020204020303" pitchFamily="34" charset="-79"/>
              </a:rPr>
              <a:t>AI</a:t>
            </a:r>
            <a:r>
              <a:rPr lang="zh-CN" altLang="en-US" sz="3200" b="1" dirty="0">
                <a:solidFill>
                  <a:srgbClr val="595757"/>
                </a:solidFill>
                <a:latin typeface="Futura Medium" panose="020B0602020204020303" pitchFamily="34" charset="-79"/>
                <a:cs typeface="Futura Medium" panose="020B0602020204020303" pitchFamily="34" charset="-79"/>
              </a:rPr>
              <a:t> 编译器</a:t>
            </a:r>
            <a:endParaRPr lang="en-US" altLang="zh-CN" sz="3200" b="1" dirty="0">
              <a:solidFill>
                <a:srgbClr val="595757"/>
              </a:solidFill>
              <a:latin typeface="Futura Medium" panose="020B0602020204020303" pitchFamily="34" charset="-79"/>
              <a:cs typeface="Futura Medium" panose="020B0602020204020303" pitchFamily="34" charset="-79"/>
            </a:endParaRPr>
          </a:p>
          <a:p>
            <a:pPr marL="457200" indent="-457200">
              <a:buFont typeface="+mj-lt"/>
              <a:buAutoNum type="arabicPeriod"/>
            </a:pPr>
            <a:r>
              <a:rPr lang="en-US" altLang="zh-CN" sz="3200" b="1" dirty="0">
                <a:solidFill>
                  <a:srgbClr val="595757"/>
                </a:solidFill>
                <a:latin typeface="Futura Medium" panose="020B0602020204020303" pitchFamily="34" charset="-79"/>
                <a:cs typeface="Futura Medium" panose="020B0602020204020303" pitchFamily="34" charset="-79"/>
              </a:rPr>
              <a:t>AI</a:t>
            </a:r>
            <a:r>
              <a:rPr lang="zh-CN" altLang="en-US" sz="3200" b="1" dirty="0">
                <a:solidFill>
                  <a:srgbClr val="595757"/>
                </a:solidFill>
                <a:latin typeface="Futura Medium" panose="020B0602020204020303" pitchFamily="34" charset="-79"/>
                <a:cs typeface="Futura Medium" panose="020B0602020204020303" pitchFamily="34" charset="-79"/>
              </a:rPr>
              <a:t> 推理引擎</a:t>
            </a:r>
            <a:endParaRPr lang="en-US" altLang="zh-CN" sz="3200" b="1" dirty="0">
              <a:solidFill>
                <a:srgbClr val="595757"/>
              </a:solidFill>
              <a:latin typeface="Futura Medium" panose="020B0602020204020303" pitchFamily="34" charset="-79"/>
              <a:cs typeface="Futura Medium" panose="020B0602020204020303" pitchFamily="34" charset="-79"/>
            </a:endParaRPr>
          </a:p>
          <a:p>
            <a:pPr marL="457200" indent="-457200">
              <a:buFont typeface="+mj-lt"/>
              <a:buAutoNum type="arabicPeriod"/>
            </a:pPr>
            <a:r>
              <a:rPr lang="en-US" altLang="zh-CN" sz="3200" b="1" dirty="0">
                <a:solidFill>
                  <a:srgbClr val="595757"/>
                </a:solidFill>
                <a:latin typeface="Futura Medium" panose="020B0602020204020303" pitchFamily="34" charset="-79"/>
                <a:cs typeface="Futura Medium" panose="020B0602020204020303" pitchFamily="34" charset="-79"/>
              </a:rPr>
              <a:t>AI</a:t>
            </a:r>
            <a:r>
              <a:rPr lang="zh-CN" altLang="en-US" sz="3200" b="1" dirty="0">
                <a:solidFill>
                  <a:srgbClr val="595757"/>
                </a:solidFill>
                <a:latin typeface="Futura Medium" panose="020B0602020204020303" pitchFamily="34" charset="-79"/>
                <a:cs typeface="Futura Medium" panose="020B0602020204020303" pitchFamily="34" charset="-79"/>
              </a:rPr>
              <a:t> 开发框架</a:t>
            </a:r>
            <a:endParaRPr lang="en-US" altLang="zh-CN" sz="3200" b="1" dirty="0">
              <a:solidFill>
                <a:srgbClr val="595757"/>
              </a:solidFill>
              <a:latin typeface="Futura Medium" panose="020B0602020204020303" pitchFamily="34" charset="-79"/>
              <a:cs typeface="Futura Medium" panose="020B0602020204020303" pitchFamily="34" charset="-79"/>
            </a:endParaRPr>
          </a:p>
          <a:p>
            <a:pPr marL="457200" indent="-457200">
              <a:buFont typeface="+mj-lt"/>
              <a:buAutoNum type="arabicPeriod"/>
            </a:pPr>
            <a:r>
              <a:rPr lang="zh-CN" altLang="en-US" sz="3200" b="1" dirty="0">
                <a:solidFill>
                  <a:srgbClr val="595757"/>
                </a:solidFill>
                <a:latin typeface="Futura Medium" panose="020B0602020204020303" pitchFamily="34" charset="-79"/>
                <a:cs typeface="Futura Medium" panose="020B0602020204020303" pitchFamily="34" charset="-79"/>
              </a:rPr>
              <a:t>异构集群调度与管理</a:t>
            </a:r>
            <a:endParaRPr lang="en-US" altLang="zh-CN" sz="3200" b="1" dirty="0">
              <a:solidFill>
                <a:srgbClr val="595757"/>
              </a:solidFill>
              <a:latin typeface="Futura Medium" panose="020B0602020204020303" pitchFamily="34" charset="-79"/>
              <a:cs typeface="Futura Medium" panose="020B0602020204020303" pitchFamily="34" charset="-79"/>
            </a:endParaRPr>
          </a:p>
          <a:p>
            <a:pPr marL="457200" indent="-457200">
              <a:buFont typeface="+mj-lt"/>
              <a:buAutoNum type="arabicPeriod"/>
            </a:pPr>
            <a:r>
              <a:rPr lang="en-US" altLang="zh-CN" sz="3200" b="1" dirty="0">
                <a:solidFill>
                  <a:srgbClr val="595757"/>
                </a:solidFill>
                <a:latin typeface="Futura Medium" panose="020B0602020204020303" pitchFamily="34" charset="-79"/>
                <a:cs typeface="Futura Medium" panose="020B0602020204020303" pitchFamily="34" charset="-79"/>
              </a:rPr>
              <a:t>AI</a:t>
            </a:r>
            <a:r>
              <a:rPr lang="zh-CN" altLang="en-US" sz="3200" b="1" dirty="0">
                <a:solidFill>
                  <a:srgbClr val="595757"/>
                </a:solidFill>
                <a:latin typeface="Futura Medium" panose="020B0602020204020303" pitchFamily="34" charset="-79"/>
                <a:cs typeface="Futura Medium" panose="020B0602020204020303" pitchFamily="34" charset="-79"/>
              </a:rPr>
              <a:t> 大模型</a:t>
            </a:r>
            <a:endParaRPr lang="en-US" altLang="zh-CN" sz="3200" b="1" dirty="0">
              <a:solidFill>
                <a:srgbClr val="595757"/>
              </a:solidFill>
              <a:latin typeface="Futura Medium" panose="020B0602020204020303" pitchFamily="34" charset="-79"/>
              <a:cs typeface="Futura Medium" panose="020B0602020204020303" pitchFamily="34" charset="-79"/>
            </a:endParaRPr>
          </a:p>
        </p:txBody>
      </p:sp>
    </p:spTree>
    <p:extLst>
      <p:ext uri="{BB962C8B-B14F-4D97-AF65-F5344CB8AC3E}">
        <p14:creationId xmlns:p14="http://schemas.microsoft.com/office/powerpoint/2010/main" val="57323779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66B46A-2E1E-2441-B880-8FADAFB25BB6}"/>
              </a:ext>
            </a:extLst>
          </p:cNvPr>
          <p:cNvSpPr>
            <a:spLocks noGrp="1"/>
          </p:cNvSpPr>
          <p:nvPr>
            <p:ph type="title"/>
          </p:nvPr>
        </p:nvSpPr>
        <p:spPr/>
        <p:txBody>
          <a:bodyPr/>
          <a:lstStyle/>
          <a:p>
            <a:r>
              <a:rPr kumimoji="1" lang="en-US" altLang="zh-CN" dirty="0"/>
              <a:t>Question?</a:t>
            </a:r>
            <a:endParaRPr kumimoji="1" lang="zh-CN" altLang="en-US" dirty="0"/>
          </a:p>
        </p:txBody>
      </p:sp>
      <p:sp>
        <p:nvSpPr>
          <p:cNvPr id="3" name="内容占位符 2">
            <a:extLst>
              <a:ext uri="{FF2B5EF4-FFF2-40B4-BE49-F238E27FC236}">
                <a16:creationId xmlns:a16="http://schemas.microsoft.com/office/drawing/2014/main" id="{4944390B-E4EC-6A4D-B21F-7ADAD146009D}"/>
              </a:ext>
            </a:extLst>
          </p:cNvPr>
          <p:cNvSpPr>
            <a:spLocks noGrp="1"/>
          </p:cNvSpPr>
          <p:nvPr>
            <p:ph sz="half" idx="1"/>
          </p:nvPr>
        </p:nvSpPr>
        <p:spPr/>
        <p:txBody>
          <a:bodyPr/>
          <a:lstStyle/>
          <a:p>
            <a:r>
              <a:rPr kumimoji="1" lang="zh-CN" altLang="en-US" sz="2400" dirty="0"/>
              <a:t>满足 </a:t>
            </a:r>
            <a:r>
              <a:rPr lang="en-US" altLang="zh-CN" sz="2400" dirty="0"/>
              <a:t>AI</a:t>
            </a:r>
            <a:r>
              <a:rPr lang="zh-CN" altLang="en-US" sz="2400" dirty="0"/>
              <a:t> 爆发三大因素是不是还有其他算法？</a:t>
            </a:r>
            <a:endParaRPr lang="en-US" altLang="zh-CN" sz="2400" dirty="0"/>
          </a:p>
          <a:p>
            <a:r>
              <a:rPr kumimoji="1" lang="zh-CN" altLang="en-US" sz="2400" dirty="0"/>
              <a:t>为啥子其他算法 </a:t>
            </a:r>
            <a:r>
              <a:rPr kumimoji="1" lang="en-US" altLang="zh-CN" sz="2400" dirty="0"/>
              <a:t>🔥</a:t>
            </a:r>
            <a:r>
              <a:rPr kumimoji="1" lang="zh-CN" altLang="en-US" sz="2400" dirty="0"/>
              <a:t> 不起来？</a:t>
            </a:r>
          </a:p>
        </p:txBody>
      </p:sp>
    </p:spTree>
    <p:extLst>
      <p:ext uri="{BB962C8B-B14F-4D97-AF65-F5344CB8AC3E}">
        <p14:creationId xmlns:p14="http://schemas.microsoft.com/office/powerpoint/2010/main" val="22414179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7797ADAF-2570-6541-AEDB-C2ED4EE5D425}"/>
              </a:ext>
            </a:extLst>
          </p:cNvPr>
          <p:cNvSpPr>
            <a:spLocks noGrp="1"/>
          </p:cNvSpPr>
          <p:nvPr>
            <p:ph sz="half" idx="1"/>
          </p:nvPr>
        </p:nvSpPr>
        <p:spPr/>
        <p:txBody>
          <a:bodyPr>
            <a:normAutofit/>
          </a:bodyPr>
          <a:lstStyle/>
          <a:p>
            <a:r>
              <a:rPr lang="zh-CN" altLang="en-US" sz="4000" dirty="0"/>
              <a:t>催生这轮人工智能热潮的原因有三个重要因素：</a:t>
            </a:r>
            <a:endParaRPr lang="en-US" altLang="zh-CN" sz="4000" dirty="0"/>
          </a:p>
          <a:p>
            <a:r>
              <a:rPr lang="zh-CN" altLang="en-US" sz="4000" dirty="0"/>
              <a:t>大数据的积累、机器学习尤其是深度学习算法、超大规模的计算能力支撑都取得了突破性进展。</a:t>
            </a:r>
          </a:p>
        </p:txBody>
      </p:sp>
    </p:spTree>
    <p:extLst>
      <p:ext uri="{BB962C8B-B14F-4D97-AF65-F5344CB8AC3E}">
        <p14:creationId xmlns:p14="http://schemas.microsoft.com/office/powerpoint/2010/main" val="21826061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5CD856F0-4C74-3C47-AA7A-4DB924AD2001}"/>
              </a:ext>
            </a:extLst>
          </p:cNvPr>
          <p:cNvSpPr>
            <a:spLocks noGrp="1"/>
          </p:cNvSpPr>
          <p:nvPr>
            <p:ph sz="half" idx="1"/>
          </p:nvPr>
        </p:nvSpPr>
        <p:spPr/>
        <p:txBody>
          <a:bodyPr/>
          <a:lstStyle/>
          <a:p>
            <a:r>
              <a:rPr lang="en-US" altLang="zh-CN" dirty="0">
                <a:latin typeface="Futura Medium" panose="020B0602020204020303" pitchFamily="34" charset="-79"/>
                <a:cs typeface="Futura Medium" panose="020B0602020204020303" pitchFamily="34" charset="-79"/>
              </a:rPr>
              <a:t>3.</a:t>
            </a:r>
            <a:r>
              <a:rPr lang="zh-CN" altLang="en-US" dirty="0">
                <a:latin typeface="Futura Medium" panose="020B0602020204020303" pitchFamily="34" charset="-79"/>
                <a:cs typeface="Futura Medium" panose="020B0602020204020303" pitchFamily="34" charset="-79"/>
              </a:rPr>
              <a:t> 大数据涌现</a:t>
            </a:r>
          </a:p>
        </p:txBody>
      </p:sp>
    </p:spTree>
    <p:extLst>
      <p:ext uri="{BB962C8B-B14F-4D97-AF65-F5344CB8AC3E}">
        <p14:creationId xmlns:p14="http://schemas.microsoft.com/office/powerpoint/2010/main" val="8628837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C2DC781D-6376-C642-9C6C-3AC81B501A8E}"/>
              </a:ext>
            </a:extLst>
          </p:cNvPr>
          <p:cNvSpPr>
            <a:spLocks noGrp="1"/>
          </p:cNvSpPr>
          <p:nvPr>
            <p:ph type="title"/>
          </p:nvPr>
        </p:nvSpPr>
        <p:spPr/>
        <p:txBody>
          <a:bodyPr/>
          <a:lstStyle/>
          <a:p>
            <a:r>
              <a:rPr lang="zh-CN" altLang="en-US" dirty="0"/>
              <a:t>数据驱动（</a:t>
            </a:r>
            <a:r>
              <a:rPr lang="en-US" altLang="zh-CN" dirty="0"/>
              <a:t>Data Driven</a:t>
            </a:r>
            <a:r>
              <a:rPr lang="zh-CN" altLang="en-US" dirty="0"/>
              <a:t>）</a:t>
            </a:r>
          </a:p>
        </p:txBody>
      </p:sp>
      <p:sp>
        <p:nvSpPr>
          <p:cNvPr id="3" name="内容占位符 2">
            <a:extLst>
              <a:ext uri="{FF2B5EF4-FFF2-40B4-BE49-F238E27FC236}">
                <a16:creationId xmlns:a16="http://schemas.microsoft.com/office/drawing/2014/main" id="{7797ADAF-2570-6541-AEDB-C2ED4EE5D425}"/>
              </a:ext>
            </a:extLst>
          </p:cNvPr>
          <p:cNvSpPr>
            <a:spLocks noGrp="1"/>
          </p:cNvSpPr>
          <p:nvPr>
            <p:ph sz="half" idx="1"/>
          </p:nvPr>
        </p:nvSpPr>
        <p:spPr/>
        <p:txBody>
          <a:bodyPr/>
          <a:lstStyle/>
          <a:p>
            <a:r>
              <a:rPr lang="zh-CN" altLang="en-US" dirty="0"/>
              <a:t>不管是有监督学习还是无监督学习，人工智能算法是数据驱动（</a:t>
            </a:r>
            <a:r>
              <a:rPr lang="en-US" altLang="zh-CN" dirty="0"/>
              <a:t>Data Driven</a:t>
            </a:r>
            <a:r>
              <a:rPr lang="zh-CN" altLang="en-US" dirty="0"/>
              <a:t>）的方式解决问题，从数据中不断学习出规律和模型，进而完成预测任务。</a:t>
            </a:r>
          </a:p>
        </p:txBody>
      </p:sp>
      <p:pic>
        <p:nvPicPr>
          <p:cNvPr id="5" name="图片 4">
            <a:extLst>
              <a:ext uri="{FF2B5EF4-FFF2-40B4-BE49-F238E27FC236}">
                <a16:creationId xmlns:a16="http://schemas.microsoft.com/office/drawing/2014/main" id="{8633ADF8-CC54-9049-8DC5-858CDC905967}"/>
              </a:ext>
            </a:extLst>
          </p:cNvPr>
          <p:cNvPicPr>
            <a:picLocks noChangeAspect="1"/>
          </p:cNvPicPr>
          <p:nvPr/>
        </p:nvPicPr>
        <p:blipFill>
          <a:blip r:embed="rId2"/>
          <a:stretch>
            <a:fillRect/>
          </a:stretch>
        </p:blipFill>
        <p:spPr>
          <a:xfrm>
            <a:off x="1088963" y="2824218"/>
            <a:ext cx="10018835" cy="2894330"/>
          </a:xfrm>
          <a:prstGeom prst="rect">
            <a:avLst/>
          </a:prstGeom>
        </p:spPr>
      </p:pic>
    </p:spTree>
    <p:extLst>
      <p:ext uri="{BB962C8B-B14F-4D97-AF65-F5344CB8AC3E}">
        <p14:creationId xmlns:p14="http://schemas.microsoft.com/office/powerpoint/2010/main" val="11495619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6114DAF3-FE59-E844-8603-8A8330C5F0A7}"/>
              </a:ext>
            </a:extLst>
          </p:cNvPr>
          <p:cNvSpPr>
            <a:spLocks noGrp="1"/>
          </p:cNvSpPr>
          <p:nvPr>
            <p:ph type="title"/>
          </p:nvPr>
        </p:nvSpPr>
        <p:spPr/>
        <p:txBody>
          <a:bodyPr/>
          <a:lstStyle/>
          <a:p>
            <a:r>
              <a:rPr lang="zh-CN" altLang="en-US" dirty="0"/>
              <a:t>数据集原始积累</a:t>
            </a:r>
          </a:p>
        </p:txBody>
      </p:sp>
      <p:sp>
        <p:nvSpPr>
          <p:cNvPr id="3" name="内容占位符 2">
            <a:extLst>
              <a:ext uri="{FF2B5EF4-FFF2-40B4-BE49-F238E27FC236}">
                <a16:creationId xmlns:a16="http://schemas.microsoft.com/office/drawing/2014/main" id="{27FE05DE-2346-8E47-86EF-F97EB37532CF}"/>
              </a:ext>
            </a:extLst>
          </p:cNvPr>
          <p:cNvSpPr>
            <a:spLocks noGrp="1"/>
          </p:cNvSpPr>
          <p:nvPr>
            <p:ph sz="half" idx="1"/>
          </p:nvPr>
        </p:nvSpPr>
        <p:spPr/>
        <p:txBody>
          <a:bodyPr/>
          <a:lstStyle/>
          <a:p>
            <a:r>
              <a:rPr lang="zh-CN" altLang="en-US" dirty="0"/>
              <a:t>互联网和移动互联网的兴起，让企业越来越方便收集和存储数据；</a:t>
            </a:r>
          </a:p>
        </p:txBody>
      </p:sp>
      <p:pic>
        <p:nvPicPr>
          <p:cNvPr id="5" name="图片 4">
            <a:extLst>
              <a:ext uri="{FF2B5EF4-FFF2-40B4-BE49-F238E27FC236}">
                <a16:creationId xmlns:a16="http://schemas.microsoft.com/office/drawing/2014/main" id="{D59B2374-7892-9F49-B290-8017DE1E3BB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51616" y="2261780"/>
            <a:ext cx="10693530" cy="4037806"/>
          </a:xfrm>
          <a:prstGeom prst="rect">
            <a:avLst/>
          </a:prstGeom>
        </p:spPr>
      </p:pic>
    </p:spTree>
    <p:extLst>
      <p:ext uri="{BB962C8B-B14F-4D97-AF65-F5344CB8AC3E}">
        <p14:creationId xmlns:p14="http://schemas.microsoft.com/office/powerpoint/2010/main" val="4923504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7AE95F68-8791-F243-B7A4-538EB19C5251}"/>
              </a:ext>
            </a:extLst>
          </p:cNvPr>
          <p:cNvSpPr>
            <a:spLocks noGrp="1"/>
          </p:cNvSpPr>
          <p:nvPr>
            <p:ph type="title"/>
          </p:nvPr>
        </p:nvSpPr>
        <p:spPr/>
        <p:txBody>
          <a:bodyPr/>
          <a:lstStyle/>
          <a:p>
            <a:r>
              <a:rPr lang="zh-CN" altLang="en-US" dirty="0"/>
              <a:t>海量数据为 </a:t>
            </a:r>
            <a:r>
              <a:rPr lang="en-US" altLang="zh-CN" dirty="0"/>
              <a:t>AI</a:t>
            </a:r>
            <a:r>
              <a:rPr lang="zh-CN" altLang="en-US" dirty="0"/>
              <a:t> 奠基</a:t>
            </a:r>
          </a:p>
        </p:txBody>
      </p:sp>
      <p:sp>
        <p:nvSpPr>
          <p:cNvPr id="5" name="内容占位符 4">
            <a:extLst>
              <a:ext uri="{FF2B5EF4-FFF2-40B4-BE49-F238E27FC236}">
                <a16:creationId xmlns:a16="http://schemas.microsoft.com/office/drawing/2014/main" id="{3117EAE9-5C52-1F4F-A170-97D12CA94CAF}"/>
              </a:ext>
            </a:extLst>
          </p:cNvPr>
          <p:cNvSpPr>
            <a:spLocks noGrp="1"/>
          </p:cNvSpPr>
          <p:nvPr>
            <p:ph sz="half" idx="1"/>
          </p:nvPr>
        </p:nvSpPr>
        <p:spPr/>
        <p:txBody>
          <a:bodyPr/>
          <a:lstStyle/>
          <a:p>
            <a:pPr marL="457200" indent="-457200">
              <a:buFont typeface="+mj-lt"/>
              <a:buAutoNum type="arabicPeriod"/>
            </a:pPr>
            <a:r>
              <a:rPr lang="zh-CN" altLang="en-US" dirty="0"/>
              <a:t>推动深度学习算法不断在指定任务上产生更高的准确度与更低的误差。产生了针对深度学习的系统与硬件发展的用户基础，应用落地场景驱动力和研发资源投入。</a:t>
            </a:r>
          </a:p>
          <a:p>
            <a:pPr marL="457200" indent="-457200">
              <a:buFont typeface="+mj-lt"/>
              <a:buAutoNum type="arabicPeriod"/>
            </a:pPr>
            <a:r>
              <a:rPr lang="zh-CN" altLang="en-US" dirty="0"/>
              <a:t>海量的数据集让单机越来越难以完成深度学习模型的训练，进而产生了分布式训练和平台的需求，让传统的机器学习库不能满足相应的需求。</a:t>
            </a:r>
          </a:p>
          <a:p>
            <a:pPr marL="457200" indent="-457200">
              <a:buFont typeface="+mj-lt"/>
              <a:buAutoNum type="arabicPeriod"/>
            </a:pPr>
            <a:r>
              <a:rPr lang="zh-CN" altLang="en-US" dirty="0"/>
              <a:t>多样的数据格式和任务，产生了模型结构的复杂性，驱动框架或针对深度学习的程序语言需要有更灵活的表达能力对问题进行表达与映射。</a:t>
            </a:r>
          </a:p>
        </p:txBody>
      </p:sp>
    </p:spTree>
    <p:extLst>
      <p:ext uri="{BB962C8B-B14F-4D97-AF65-F5344CB8AC3E}">
        <p14:creationId xmlns:p14="http://schemas.microsoft.com/office/powerpoint/2010/main" val="40514722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5CD856F0-4C74-3C47-AA7A-4DB924AD2001}"/>
              </a:ext>
            </a:extLst>
          </p:cNvPr>
          <p:cNvSpPr>
            <a:spLocks noGrp="1"/>
          </p:cNvSpPr>
          <p:nvPr>
            <p:ph sz="half" idx="1"/>
          </p:nvPr>
        </p:nvSpPr>
        <p:spPr/>
        <p:txBody>
          <a:bodyPr/>
          <a:lstStyle/>
          <a:p>
            <a:r>
              <a:rPr lang="en-US" altLang="zh-CN" dirty="0">
                <a:latin typeface="Futura Medium" panose="020B0602020204020303" pitchFamily="34" charset="-79"/>
                <a:cs typeface="Futura Medium" panose="020B0602020204020303" pitchFamily="34" charset="-79"/>
              </a:rPr>
              <a:t>4.</a:t>
            </a:r>
            <a:r>
              <a:rPr lang="zh-CN" altLang="en-US" dirty="0">
                <a:latin typeface="Futura Medium" panose="020B0602020204020303" pitchFamily="34" charset="-79"/>
                <a:cs typeface="Futura Medium" panose="020B0602020204020303" pitchFamily="34" charset="-79"/>
              </a:rPr>
              <a:t> </a:t>
            </a:r>
            <a:r>
              <a:rPr lang="en-US" altLang="zh-CN" dirty="0">
                <a:latin typeface="Futura Medium" panose="020B0602020204020303" pitchFamily="34" charset="-79"/>
                <a:cs typeface="Futura Medium" panose="020B0602020204020303" pitchFamily="34" charset="-79"/>
              </a:rPr>
              <a:t>AI</a:t>
            </a:r>
            <a:r>
              <a:rPr lang="zh-CN" altLang="en-US" dirty="0">
                <a:latin typeface="Futura Medium" panose="020B0602020204020303" pitchFamily="34" charset="-79"/>
                <a:cs typeface="Futura Medium" panose="020B0602020204020303" pitchFamily="34" charset="-79"/>
              </a:rPr>
              <a:t>算法的进步</a:t>
            </a:r>
          </a:p>
        </p:txBody>
      </p:sp>
    </p:spTree>
    <p:extLst>
      <p:ext uri="{BB962C8B-B14F-4D97-AF65-F5344CB8AC3E}">
        <p14:creationId xmlns:p14="http://schemas.microsoft.com/office/powerpoint/2010/main" val="28439251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3C33CCE8-5D35-3344-B310-78CF9A839BB3}"/>
              </a:ext>
            </a:extLst>
          </p:cNvPr>
          <p:cNvSpPr>
            <a:spLocks noGrp="1"/>
          </p:cNvSpPr>
          <p:nvPr>
            <p:ph type="title"/>
          </p:nvPr>
        </p:nvSpPr>
        <p:spPr/>
        <p:txBody>
          <a:bodyPr/>
          <a:lstStyle/>
          <a:p>
            <a:r>
              <a:rPr lang="zh-CN" altLang="en-US" dirty="0"/>
              <a:t>数据</a:t>
            </a:r>
          </a:p>
        </p:txBody>
      </p:sp>
      <p:pic>
        <p:nvPicPr>
          <p:cNvPr id="6" name="图片 5">
            <a:extLst>
              <a:ext uri="{FF2B5EF4-FFF2-40B4-BE49-F238E27FC236}">
                <a16:creationId xmlns:a16="http://schemas.microsoft.com/office/drawing/2014/main" id="{DA1DA02A-7D82-5C4F-8DAC-9F0302D9FB71}"/>
              </a:ext>
            </a:extLst>
          </p:cNvPr>
          <p:cNvPicPr>
            <a:picLocks noChangeAspect="1"/>
          </p:cNvPicPr>
          <p:nvPr/>
        </p:nvPicPr>
        <p:blipFill rotWithShape="1">
          <a:blip r:embed="rId2"/>
          <a:srcRect r="54070" b="5796"/>
          <a:stretch/>
        </p:blipFill>
        <p:spPr>
          <a:xfrm>
            <a:off x="452845" y="1879426"/>
            <a:ext cx="3505971" cy="4357938"/>
          </a:xfrm>
          <a:prstGeom prst="rect">
            <a:avLst/>
          </a:prstGeom>
        </p:spPr>
      </p:pic>
      <p:sp>
        <p:nvSpPr>
          <p:cNvPr id="7" name="内容占位符 4">
            <a:extLst>
              <a:ext uri="{FF2B5EF4-FFF2-40B4-BE49-F238E27FC236}">
                <a16:creationId xmlns:a16="http://schemas.microsoft.com/office/drawing/2014/main" id="{63A61AF6-6712-324C-AB14-3F7EDD7907AF}"/>
              </a:ext>
            </a:extLst>
          </p:cNvPr>
          <p:cNvSpPr>
            <a:spLocks noGrp="1"/>
          </p:cNvSpPr>
          <p:nvPr>
            <p:ph sz="half" idx="1"/>
          </p:nvPr>
        </p:nvSpPr>
        <p:spPr>
          <a:xfrm>
            <a:off x="865550" y="1225929"/>
            <a:ext cx="3093266" cy="739878"/>
          </a:xfrm>
        </p:spPr>
        <p:txBody>
          <a:bodyPr anchor="ctr"/>
          <a:lstStyle/>
          <a:p>
            <a:pPr marL="0" indent="0" algn="ctr">
              <a:lnSpc>
                <a:spcPct val="100000"/>
              </a:lnSpc>
              <a:buNone/>
            </a:pPr>
            <a:r>
              <a:rPr lang="en-US" altLang="zh-CN" sz="2400" dirty="0">
                <a:ea typeface="+mj-ea"/>
              </a:rPr>
              <a:t>MNIST</a:t>
            </a:r>
            <a:endParaRPr lang="zh-CN" altLang="en-US" sz="2400" dirty="0">
              <a:ea typeface="+mj-ea"/>
            </a:endParaRPr>
          </a:p>
        </p:txBody>
      </p:sp>
      <p:pic>
        <p:nvPicPr>
          <p:cNvPr id="8" name="图片 7">
            <a:extLst>
              <a:ext uri="{FF2B5EF4-FFF2-40B4-BE49-F238E27FC236}">
                <a16:creationId xmlns:a16="http://schemas.microsoft.com/office/drawing/2014/main" id="{ED9695AC-DE5B-A448-866E-F53A7A09CB77}"/>
              </a:ext>
            </a:extLst>
          </p:cNvPr>
          <p:cNvPicPr>
            <a:picLocks noChangeAspect="1"/>
          </p:cNvPicPr>
          <p:nvPr/>
        </p:nvPicPr>
        <p:blipFill rotWithShape="1">
          <a:blip r:embed="rId3"/>
          <a:srcRect r="20698"/>
          <a:stretch/>
        </p:blipFill>
        <p:spPr>
          <a:xfrm>
            <a:off x="4249783" y="1965807"/>
            <a:ext cx="3387433" cy="4271557"/>
          </a:xfrm>
          <a:prstGeom prst="rect">
            <a:avLst/>
          </a:prstGeom>
        </p:spPr>
      </p:pic>
      <p:sp>
        <p:nvSpPr>
          <p:cNvPr id="9" name="内容占位符 4">
            <a:extLst>
              <a:ext uri="{FF2B5EF4-FFF2-40B4-BE49-F238E27FC236}">
                <a16:creationId xmlns:a16="http://schemas.microsoft.com/office/drawing/2014/main" id="{385FA962-506A-734A-B497-4E090E064056}"/>
              </a:ext>
            </a:extLst>
          </p:cNvPr>
          <p:cNvSpPr txBox="1">
            <a:spLocks/>
          </p:cNvSpPr>
          <p:nvPr/>
        </p:nvSpPr>
        <p:spPr>
          <a:xfrm>
            <a:off x="4396866" y="1139548"/>
            <a:ext cx="3093266" cy="739878"/>
          </a:xfrm>
          <a:prstGeom prst="rect">
            <a:avLst/>
          </a:prstGeom>
          <a:noFill/>
        </p:spPr>
        <p:txBody>
          <a:bodyPr anchor="ctr"/>
          <a:lstStyle>
            <a:lvl1pPr marL="239106" marR="0" indent="-239106" algn="l" defTabSz="1218804" rtl="0" eaLnBrk="1" fontAlgn="base" latinLnBrk="1" hangingPunct="1">
              <a:lnSpc>
                <a:spcPct val="150000"/>
              </a:lnSpc>
              <a:spcBef>
                <a:spcPts val="0"/>
              </a:spcBef>
              <a:spcAft>
                <a:spcPts val="800"/>
              </a:spcAft>
              <a:buClr>
                <a:srgbClr val="92D050"/>
              </a:buClr>
              <a:buFont typeface="Arial" pitchFamily="34" charset="0"/>
              <a:buChar cha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ts val="80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ts val="800"/>
              </a:spcAft>
              <a:buClr>
                <a:srgbClr val="92D050"/>
              </a:buClr>
              <a:buFontTx/>
              <a:buChar char="-"/>
              <a:tabLst/>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marL="21336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4pPr>
            <a:lvl5pPr marL="27432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5pPr>
            <a:lvl6pPr marL="33528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6pPr>
            <a:lvl7pPr marL="39623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7pPr>
            <a:lvl8pPr marL="45719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8pPr>
            <a:lvl9pPr marL="51815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9pPr>
          </a:lstStyle>
          <a:p>
            <a:pPr marL="0" indent="0" algn="ctr">
              <a:lnSpc>
                <a:spcPct val="100000"/>
              </a:lnSpc>
              <a:buFont typeface="Arial" pitchFamily="34" charset="0"/>
              <a:buNone/>
            </a:pPr>
            <a:r>
              <a:rPr lang="en-US" altLang="zh-CN" sz="2400" dirty="0">
                <a:ea typeface="+mj-ea"/>
              </a:rPr>
              <a:t>ImageNet</a:t>
            </a:r>
            <a:endParaRPr lang="en-US" sz="2400" dirty="0">
              <a:ea typeface="+mj-ea"/>
            </a:endParaRPr>
          </a:p>
        </p:txBody>
      </p:sp>
      <p:pic>
        <p:nvPicPr>
          <p:cNvPr id="10" name="图片 9">
            <a:extLst>
              <a:ext uri="{FF2B5EF4-FFF2-40B4-BE49-F238E27FC236}">
                <a16:creationId xmlns:a16="http://schemas.microsoft.com/office/drawing/2014/main" id="{0B1DC6C0-9EC4-A446-80D9-41DB68B5E115}"/>
              </a:ext>
            </a:extLst>
          </p:cNvPr>
          <p:cNvPicPr>
            <a:picLocks noChangeAspect="1"/>
          </p:cNvPicPr>
          <p:nvPr/>
        </p:nvPicPr>
        <p:blipFill rotWithShape="1">
          <a:blip r:embed="rId4"/>
          <a:srcRect l="25247"/>
          <a:stretch/>
        </p:blipFill>
        <p:spPr>
          <a:xfrm>
            <a:off x="8084641" y="1965807"/>
            <a:ext cx="3246572" cy="4271558"/>
          </a:xfrm>
          <a:prstGeom prst="rect">
            <a:avLst/>
          </a:prstGeom>
        </p:spPr>
      </p:pic>
      <p:sp>
        <p:nvSpPr>
          <p:cNvPr id="12" name="内容占位符 4">
            <a:extLst>
              <a:ext uri="{FF2B5EF4-FFF2-40B4-BE49-F238E27FC236}">
                <a16:creationId xmlns:a16="http://schemas.microsoft.com/office/drawing/2014/main" id="{F315785F-D8FA-D844-AC93-4F27A13F1BA0}"/>
              </a:ext>
            </a:extLst>
          </p:cNvPr>
          <p:cNvSpPr txBox="1">
            <a:spLocks/>
          </p:cNvSpPr>
          <p:nvPr/>
        </p:nvSpPr>
        <p:spPr>
          <a:xfrm>
            <a:off x="8084641" y="1147604"/>
            <a:ext cx="3093266" cy="739878"/>
          </a:xfrm>
          <a:prstGeom prst="rect">
            <a:avLst/>
          </a:prstGeom>
          <a:noFill/>
        </p:spPr>
        <p:txBody>
          <a:bodyPr anchor="ctr"/>
          <a:lstStyle>
            <a:lvl1pPr marL="239106" marR="0" indent="-239106" algn="l" defTabSz="1218804" rtl="0" eaLnBrk="1" fontAlgn="base" latinLnBrk="1" hangingPunct="1">
              <a:lnSpc>
                <a:spcPct val="150000"/>
              </a:lnSpc>
              <a:spcBef>
                <a:spcPts val="0"/>
              </a:spcBef>
              <a:spcAft>
                <a:spcPts val="800"/>
              </a:spcAft>
              <a:buClr>
                <a:srgbClr val="92D050"/>
              </a:buClr>
              <a:buFont typeface="Arial" pitchFamily="34" charset="0"/>
              <a:buChar cha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ts val="80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ts val="800"/>
              </a:spcAft>
              <a:buClr>
                <a:srgbClr val="92D050"/>
              </a:buClr>
              <a:buFontTx/>
              <a:buChar char="-"/>
              <a:tabLst/>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marL="21336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4pPr>
            <a:lvl5pPr marL="27432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5pPr>
            <a:lvl6pPr marL="33528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6pPr>
            <a:lvl7pPr marL="39623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7pPr>
            <a:lvl8pPr marL="45719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8pPr>
            <a:lvl9pPr marL="51815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9pPr>
          </a:lstStyle>
          <a:p>
            <a:pPr marL="0" indent="0" algn="ctr">
              <a:lnSpc>
                <a:spcPct val="100000"/>
              </a:lnSpc>
              <a:buNone/>
            </a:pPr>
            <a:r>
              <a:rPr lang="zh-CN" altLang="en-US" sz="2400" dirty="0"/>
              <a:t>PASCAL3D</a:t>
            </a:r>
            <a:r>
              <a:rPr lang="en-US" altLang="zh-CN" sz="2400" dirty="0"/>
              <a:t>+</a:t>
            </a:r>
            <a:endParaRPr lang="zh-CN" altLang="en-US" sz="2400" dirty="0"/>
          </a:p>
        </p:txBody>
      </p:sp>
    </p:spTree>
    <p:extLst>
      <p:ext uri="{BB962C8B-B14F-4D97-AF65-F5344CB8AC3E}">
        <p14:creationId xmlns:p14="http://schemas.microsoft.com/office/powerpoint/2010/main" val="14003212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BBAFB1E-378E-9F4F-904A-DA8E925608BE}"/>
              </a:ext>
            </a:extLst>
          </p:cNvPr>
          <p:cNvSpPr>
            <a:spLocks noGrp="1"/>
          </p:cNvSpPr>
          <p:nvPr>
            <p:ph type="title"/>
          </p:nvPr>
        </p:nvSpPr>
        <p:spPr/>
        <p:txBody>
          <a:bodyPr/>
          <a:lstStyle/>
          <a:p>
            <a:r>
              <a:rPr lang="en-US" altLang="zh-CN" dirty="0"/>
              <a:t>MNIST</a:t>
            </a:r>
            <a:r>
              <a:rPr lang="zh-CN" altLang="en-US" dirty="0"/>
              <a:t> 数据集 </a:t>
            </a:r>
            <a:r>
              <a:rPr lang="en-US" altLang="zh-CN" dirty="0"/>
              <a:t>+</a:t>
            </a:r>
            <a:r>
              <a:rPr lang="zh-CN" altLang="en-US" dirty="0"/>
              <a:t> </a:t>
            </a:r>
            <a:r>
              <a:rPr lang="en-US" altLang="zh-CN" dirty="0"/>
              <a:t>LeNet5</a:t>
            </a:r>
            <a:r>
              <a:rPr lang="zh-CN" altLang="en-US" dirty="0"/>
              <a:t> 模型</a:t>
            </a:r>
          </a:p>
        </p:txBody>
      </p:sp>
      <p:sp>
        <p:nvSpPr>
          <p:cNvPr id="4" name="内容占位符 3">
            <a:extLst>
              <a:ext uri="{FF2B5EF4-FFF2-40B4-BE49-F238E27FC236}">
                <a16:creationId xmlns:a16="http://schemas.microsoft.com/office/drawing/2014/main" id="{24EA52AD-8B25-B347-9B70-A9759EF66E85}"/>
              </a:ext>
            </a:extLst>
          </p:cNvPr>
          <p:cNvSpPr>
            <a:spLocks noGrp="1"/>
          </p:cNvSpPr>
          <p:nvPr>
            <p:ph sz="half" idx="1"/>
          </p:nvPr>
        </p:nvSpPr>
        <p:spPr/>
        <p:txBody>
          <a:bodyPr/>
          <a:lstStyle/>
          <a:p>
            <a:r>
              <a:rPr lang="en-US" altLang="zh-CN" dirty="0"/>
              <a:t>1998 </a:t>
            </a:r>
            <a:r>
              <a:rPr lang="zh-CN" altLang="en-US" dirty="0"/>
              <a:t>年，一个简单的卷积神经网络可以取得和 </a:t>
            </a:r>
            <a:r>
              <a:rPr lang="en-US" altLang="zh-CN" dirty="0"/>
              <a:t>SVM </a:t>
            </a:r>
            <a:r>
              <a:rPr lang="zh-CN" altLang="en-US" dirty="0"/>
              <a:t>取得的最好效果接近。</a:t>
            </a:r>
          </a:p>
          <a:p>
            <a:r>
              <a:rPr lang="en-US" altLang="zh-CN" dirty="0"/>
              <a:t>2012 </a:t>
            </a:r>
            <a:r>
              <a:rPr lang="zh-CN" altLang="en-US" dirty="0"/>
              <a:t>年，</a:t>
            </a:r>
            <a:r>
              <a:rPr lang="en-US" altLang="zh-CN" dirty="0"/>
              <a:t>CNN</a:t>
            </a:r>
            <a:r>
              <a:rPr lang="zh-CN" altLang="en-US" dirty="0"/>
              <a:t> 可以将错误率降低到 </a:t>
            </a:r>
            <a:r>
              <a:rPr lang="en-US" altLang="zh-CN" dirty="0"/>
              <a:t>0.23%</a:t>
            </a:r>
            <a:r>
              <a:rPr lang="zh-CN" altLang="en-US" dirty="0"/>
              <a:t>，此结果已经可以和人类所达错误率 </a:t>
            </a:r>
            <a:r>
              <a:rPr lang="en-US" altLang="zh-CN" dirty="0"/>
              <a:t>0.2% </a:t>
            </a:r>
            <a:r>
              <a:rPr lang="zh-CN" altLang="en-US" dirty="0"/>
              <a:t>非常接近。</a:t>
            </a:r>
          </a:p>
          <a:p>
            <a:endParaRPr lang="zh-CN" altLang="en-US" dirty="0"/>
          </a:p>
        </p:txBody>
      </p:sp>
      <p:pic>
        <p:nvPicPr>
          <p:cNvPr id="2" name="图片 1">
            <a:extLst>
              <a:ext uri="{FF2B5EF4-FFF2-40B4-BE49-F238E27FC236}">
                <a16:creationId xmlns:a16="http://schemas.microsoft.com/office/drawing/2014/main" id="{2E1121EC-1F21-7043-BD70-7D2B81BB016D}"/>
              </a:ext>
            </a:extLst>
          </p:cNvPr>
          <p:cNvPicPr>
            <a:picLocks noChangeAspect="1"/>
          </p:cNvPicPr>
          <p:nvPr/>
        </p:nvPicPr>
        <p:blipFill>
          <a:blip r:embed="rId2"/>
          <a:stretch>
            <a:fillRect/>
          </a:stretch>
        </p:blipFill>
        <p:spPr>
          <a:xfrm>
            <a:off x="623635" y="2737944"/>
            <a:ext cx="5668603" cy="3435517"/>
          </a:xfrm>
          <a:prstGeom prst="rect">
            <a:avLst/>
          </a:prstGeom>
        </p:spPr>
      </p:pic>
      <p:pic>
        <p:nvPicPr>
          <p:cNvPr id="5" name="图片 4">
            <a:extLst>
              <a:ext uri="{FF2B5EF4-FFF2-40B4-BE49-F238E27FC236}">
                <a16:creationId xmlns:a16="http://schemas.microsoft.com/office/drawing/2014/main" id="{3B89D492-7EF6-954C-BD56-629E2F0BDDFA}"/>
              </a:ext>
            </a:extLst>
          </p:cNvPr>
          <p:cNvPicPr>
            <a:picLocks noChangeAspect="1"/>
          </p:cNvPicPr>
          <p:nvPr/>
        </p:nvPicPr>
        <p:blipFill>
          <a:blip r:embed="rId3"/>
          <a:stretch>
            <a:fillRect/>
          </a:stretch>
        </p:blipFill>
        <p:spPr>
          <a:xfrm>
            <a:off x="6994826" y="2737943"/>
            <a:ext cx="4408898" cy="3364685"/>
          </a:xfrm>
          <a:prstGeom prst="rect">
            <a:avLst/>
          </a:prstGeom>
        </p:spPr>
      </p:pic>
    </p:spTree>
    <p:extLst>
      <p:ext uri="{BB962C8B-B14F-4D97-AF65-F5344CB8AC3E}">
        <p14:creationId xmlns:p14="http://schemas.microsoft.com/office/powerpoint/2010/main" val="9374081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0164BE28-653C-F249-8DA1-6F1ABA39BA39}"/>
              </a:ext>
            </a:extLst>
          </p:cNvPr>
          <p:cNvSpPr>
            <a:spLocks noGrp="1"/>
          </p:cNvSpPr>
          <p:nvPr>
            <p:ph type="title"/>
          </p:nvPr>
        </p:nvSpPr>
        <p:spPr/>
        <p:txBody>
          <a:bodyPr/>
          <a:lstStyle/>
          <a:p>
            <a:r>
              <a:rPr lang="en-US" altLang="zh-CN" dirty="0"/>
              <a:t>ImageNet</a:t>
            </a:r>
            <a:r>
              <a:rPr lang="zh-CN" altLang="en-US" dirty="0"/>
              <a:t> 数据集 </a:t>
            </a:r>
            <a:r>
              <a:rPr lang="en-US" altLang="zh-CN" dirty="0"/>
              <a:t>+</a:t>
            </a:r>
            <a:r>
              <a:rPr lang="zh-CN" altLang="en-US" dirty="0"/>
              <a:t> </a:t>
            </a:r>
            <a:r>
              <a:rPr lang="en-US" altLang="zh-CN" dirty="0"/>
              <a:t>AlexNet</a:t>
            </a:r>
            <a:r>
              <a:rPr lang="zh-CN" altLang="en-US" dirty="0"/>
              <a:t> 模型</a:t>
            </a:r>
          </a:p>
        </p:txBody>
      </p:sp>
      <p:sp>
        <p:nvSpPr>
          <p:cNvPr id="5" name="内容占位符 4">
            <a:extLst>
              <a:ext uri="{FF2B5EF4-FFF2-40B4-BE49-F238E27FC236}">
                <a16:creationId xmlns:a16="http://schemas.microsoft.com/office/drawing/2014/main" id="{89526FF2-E2D3-B245-905E-DF0C16E0E502}"/>
              </a:ext>
            </a:extLst>
          </p:cNvPr>
          <p:cNvSpPr>
            <a:spLocks noGrp="1"/>
          </p:cNvSpPr>
          <p:nvPr>
            <p:ph sz="half" idx="1"/>
          </p:nvPr>
        </p:nvSpPr>
        <p:spPr/>
        <p:txBody>
          <a:bodyPr/>
          <a:lstStyle/>
          <a:p>
            <a:r>
              <a:rPr lang="en-US" altLang="zh-CN" dirty="0"/>
              <a:t>1998 </a:t>
            </a:r>
            <a:r>
              <a:rPr lang="zh-CN" altLang="en-US" dirty="0"/>
              <a:t>年的 </a:t>
            </a:r>
            <a:r>
              <a:rPr lang="en-US" altLang="zh-CN" dirty="0"/>
              <a:t>Lenet5</a:t>
            </a:r>
            <a:r>
              <a:rPr lang="zh-CN" altLang="en-US" dirty="0"/>
              <a:t> 到 </a:t>
            </a:r>
            <a:r>
              <a:rPr lang="en-US" altLang="zh-CN" dirty="0"/>
              <a:t>2012 </a:t>
            </a:r>
            <a:r>
              <a:rPr lang="zh-CN" altLang="en-US" dirty="0"/>
              <a:t>年 </a:t>
            </a:r>
            <a:r>
              <a:rPr lang="en-US" altLang="zh-CN" dirty="0"/>
              <a:t>AlexNet</a:t>
            </a:r>
            <a:r>
              <a:rPr lang="zh-CN" altLang="en-US" dirty="0"/>
              <a:t>，不仅效果提升，模型持续增大变深，同时引入了 </a:t>
            </a:r>
            <a:r>
              <a:rPr lang="en-US" altLang="zh-CN" dirty="0"/>
              <a:t>GPU </a:t>
            </a:r>
            <a:r>
              <a:rPr lang="zh-CN" altLang="en-US" dirty="0"/>
              <a:t>训练，新的层（</a:t>
            </a:r>
            <a:r>
              <a:rPr lang="en-US" altLang="zh-CN" dirty="0"/>
              <a:t>ReLU</a:t>
            </a:r>
            <a:r>
              <a:rPr lang="zh-CN" altLang="en-US" dirty="0"/>
              <a:t>等）。</a:t>
            </a:r>
          </a:p>
        </p:txBody>
      </p:sp>
      <p:pic>
        <p:nvPicPr>
          <p:cNvPr id="2" name="图片 1">
            <a:extLst>
              <a:ext uri="{FF2B5EF4-FFF2-40B4-BE49-F238E27FC236}">
                <a16:creationId xmlns:a16="http://schemas.microsoft.com/office/drawing/2014/main" id="{3EA7D695-079F-EE4E-AB80-D5D1C3399FE4}"/>
              </a:ext>
            </a:extLst>
          </p:cNvPr>
          <p:cNvPicPr>
            <a:picLocks noChangeAspect="1"/>
          </p:cNvPicPr>
          <p:nvPr/>
        </p:nvPicPr>
        <p:blipFill>
          <a:blip r:embed="rId2"/>
          <a:stretch>
            <a:fillRect/>
          </a:stretch>
        </p:blipFill>
        <p:spPr>
          <a:xfrm>
            <a:off x="518693" y="2853658"/>
            <a:ext cx="6875832" cy="2946785"/>
          </a:xfrm>
          <a:prstGeom prst="roundRect">
            <a:avLst>
              <a:gd name="adj" fmla="val 2759"/>
            </a:avLst>
          </a:prstGeom>
          <a:solidFill>
            <a:srgbClr val="FFFFFF">
              <a:shade val="85000"/>
            </a:srgbClr>
          </a:solidFill>
          <a:ln>
            <a:noFill/>
          </a:ln>
          <a:effectLst>
            <a:reflection blurRad="12700" stA="38000" endPos="28000" dist="5000" dir="5400000" sy="-100000" algn="bl" rotWithShape="0"/>
          </a:effectLst>
        </p:spPr>
      </p:pic>
      <p:pic>
        <p:nvPicPr>
          <p:cNvPr id="6" name="图片 5">
            <a:extLst>
              <a:ext uri="{FF2B5EF4-FFF2-40B4-BE49-F238E27FC236}">
                <a16:creationId xmlns:a16="http://schemas.microsoft.com/office/drawing/2014/main" id="{0777AB48-BED2-594A-9EA8-B9F6490C2A2A}"/>
              </a:ext>
            </a:extLst>
          </p:cNvPr>
          <p:cNvPicPr>
            <a:picLocks noChangeAspect="1"/>
          </p:cNvPicPr>
          <p:nvPr/>
        </p:nvPicPr>
        <p:blipFill>
          <a:blip r:embed="rId3"/>
          <a:stretch>
            <a:fillRect/>
          </a:stretch>
        </p:blipFill>
        <p:spPr>
          <a:xfrm>
            <a:off x="7659056" y="2853658"/>
            <a:ext cx="4192583" cy="3193679"/>
          </a:xfrm>
          <a:prstGeom prst="rect">
            <a:avLst/>
          </a:prstGeom>
        </p:spPr>
      </p:pic>
    </p:spTree>
    <p:extLst>
      <p:ext uri="{BB962C8B-B14F-4D97-AF65-F5344CB8AC3E}">
        <p14:creationId xmlns:p14="http://schemas.microsoft.com/office/powerpoint/2010/main" val="5751796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Talk Overview</a:t>
            </a:r>
            <a:endParaRPr kumimoji="1" lang="zh-CN" altLang="en-US" b="0" dirty="0">
              <a:solidFill>
                <a:srgbClr val="FFC000"/>
              </a:solidFill>
              <a:latin typeface="Futura Medium" panose="020B0602020204020303" pitchFamily="34" charset="-79"/>
              <a:cs typeface="Futura Medium" panose="020B0602020204020303" pitchFamily="34" charset="-79"/>
            </a:endParaRPr>
          </a:p>
        </p:txBody>
      </p:sp>
      <p:sp>
        <p:nvSpPr>
          <p:cNvPr id="12" name="内容占位符 2">
            <a:extLst>
              <a:ext uri="{FF2B5EF4-FFF2-40B4-BE49-F238E27FC236}">
                <a16:creationId xmlns:a16="http://schemas.microsoft.com/office/drawing/2014/main" id="{777ED92B-92FB-8C4F-8239-77690F664FFA}"/>
              </a:ext>
            </a:extLst>
          </p:cNvPr>
          <p:cNvSpPr>
            <a:spLocks noGrp="1"/>
          </p:cNvSpPr>
          <p:nvPr/>
        </p:nvSpPr>
        <p:spPr>
          <a:xfrm>
            <a:off x="616644" y="1268759"/>
            <a:ext cx="10963473" cy="5184577"/>
          </a:xfrm>
          <a:prstGeom prst="rect">
            <a:avLst/>
          </a:prstGeom>
          <a:noFill/>
        </p:spPr>
        <p:txBody>
          <a:bodyPr anchor="t"/>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r>
              <a:rPr lang="en-US" altLang="zh-CN" sz="3200" b="1" dirty="0">
                <a:solidFill>
                  <a:srgbClr val="595757"/>
                </a:solidFill>
                <a:latin typeface="Futura Medium" panose="020B0602020204020303" pitchFamily="34" charset="-79"/>
                <a:cs typeface="Futura Medium" panose="020B0602020204020303" pitchFamily="34" charset="-79"/>
              </a:rPr>
              <a:t>AI</a:t>
            </a:r>
            <a:r>
              <a:rPr lang="zh-CN" altLang="en-US" sz="3200" b="1" dirty="0">
                <a:solidFill>
                  <a:srgbClr val="595757"/>
                </a:solidFill>
                <a:latin typeface="Futura Medium" panose="020B0602020204020303" pitchFamily="34" charset="-79"/>
                <a:cs typeface="Futura Medium" panose="020B0602020204020303" pitchFamily="34" charset="-79"/>
              </a:rPr>
              <a:t> 发展、算法、体系结构</a:t>
            </a:r>
            <a:endParaRPr lang="en-US" altLang="zh-CN" sz="3200" b="1" dirty="0">
              <a:solidFill>
                <a:srgbClr val="595757"/>
              </a:solidFill>
              <a:latin typeface="Futura Medium" panose="020B0602020204020303" pitchFamily="34" charset="-79"/>
              <a:cs typeface="Futura Medium" panose="020B0602020204020303" pitchFamily="34" charset="-79"/>
            </a:endParaRPr>
          </a:p>
          <a:p>
            <a:pPr marL="696306" lvl="1" indent="-457200">
              <a:buFont typeface="+mj-lt"/>
              <a:buAutoNum type="arabicPeriod"/>
            </a:pPr>
            <a:r>
              <a:rPr lang="en-US" altLang="zh-CN" sz="2400" dirty="0">
                <a:solidFill>
                  <a:srgbClr val="595757"/>
                </a:solidFill>
                <a:latin typeface="Futura Medium" panose="020B0602020204020303" pitchFamily="34" charset="-79"/>
                <a:cs typeface="Futura Medium" panose="020B0602020204020303" pitchFamily="34" charset="-79"/>
              </a:rPr>
              <a:t>AI algorithm, model status -</a:t>
            </a:r>
            <a:r>
              <a:rPr lang="zh-CN" altLang="en-US" sz="2400" dirty="0">
                <a:solidFill>
                  <a:srgbClr val="595757"/>
                </a:solidFill>
                <a:latin typeface="Futura Medium" panose="020B0602020204020303" pitchFamily="34" charset="-79"/>
                <a:cs typeface="Futura Medium" panose="020B0602020204020303" pitchFamily="34" charset="-79"/>
              </a:rPr>
              <a:t> </a:t>
            </a:r>
            <a:r>
              <a:rPr lang="en-US" altLang="zh-CN" sz="2400" dirty="0">
                <a:solidFill>
                  <a:srgbClr val="595757"/>
                </a:solidFill>
                <a:latin typeface="Futura Medium" panose="020B0602020204020303" pitchFamily="34" charset="-79"/>
                <a:cs typeface="Futura Medium" panose="020B0602020204020303" pitchFamily="34" charset="-79"/>
              </a:rPr>
              <a:t>AI</a:t>
            </a:r>
            <a:r>
              <a:rPr lang="zh-CN" altLang="en-US" sz="2400" dirty="0">
                <a:solidFill>
                  <a:srgbClr val="595757"/>
                </a:solidFill>
                <a:latin typeface="Futura Medium" panose="020B0602020204020303" pitchFamily="34" charset="-79"/>
                <a:cs typeface="Futura Medium" panose="020B0602020204020303" pitchFamily="34" charset="-79"/>
              </a:rPr>
              <a:t> 算法现状</a:t>
            </a:r>
            <a:endParaRPr lang="en-US" altLang="zh-CN" sz="2400" dirty="0">
              <a:solidFill>
                <a:srgbClr val="595757"/>
              </a:solidFill>
              <a:latin typeface="Futura Medium" panose="020B0602020204020303" pitchFamily="34" charset="-79"/>
              <a:cs typeface="Futura Medium" panose="020B0602020204020303" pitchFamily="34" charset="-79"/>
            </a:endParaRPr>
          </a:p>
          <a:p>
            <a:pPr marL="696306" lvl="1" indent="-457200">
              <a:buFont typeface="+mj-lt"/>
              <a:buAutoNum type="arabicPeriod"/>
            </a:pPr>
            <a:r>
              <a:rPr lang="en-US" altLang="zh-CN" sz="2400" dirty="0">
                <a:solidFill>
                  <a:srgbClr val="595757"/>
                </a:solidFill>
                <a:latin typeface="Futura Medium" panose="020B0602020204020303" pitchFamily="34" charset="-79"/>
                <a:cs typeface="Futura Medium" panose="020B0602020204020303" pitchFamily="34" charset="-79"/>
              </a:rPr>
              <a:t>AI algorithm, model trends</a:t>
            </a:r>
            <a:r>
              <a:rPr lang="zh-CN" altLang="en-US" sz="2400" dirty="0">
                <a:solidFill>
                  <a:srgbClr val="595757"/>
                </a:solidFill>
                <a:latin typeface="Futura Medium" panose="020B0602020204020303" pitchFamily="34" charset="-79"/>
                <a:cs typeface="Futura Medium" panose="020B0602020204020303" pitchFamily="34" charset="-79"/>
              </a:rPr>
              <a:t> </a:t>
            </a:r>
            <a:r>
              <a:rPr lang="en-US" altLang="zh-CN" sz="2400" dirty="0">
                <a:solidFill>
                  <a:srgbClr val="595757"/>
                </a:solidFill>
                <a:latin typeface="Futura Medium" panose="020B0602020204020303" pitchFamily="34" charset="-79"/>
                <a:cs typeface="Futura Medium" panose="020B0602020204020303" pitchFamily="34" charset="-79"/>
              </a:rPr>
              <a:t>-</a:t>
            </a:r>
            <a:r>
              <a:rPr lang="zh-CN" altLang="en-US" sz="2400" dirty="0">
                <a:solidFill>
                  <a:srgbClr val="595757"/>
                </a:solidFill>
                <a:latin typeface="Futura Medium" panose="020B0602020204020303" pitchFamily="34" charset="-79"/>
                <a:cs typeface="Futura Medium" panose="020B0602020204020303" pitchFamily="34" charset="-79"/>
              </a:rPr>
              <a:t> </a:t>
            </a:r>
            <a:r>
              <a:rPr lang="en-US" altLang="zh-CN" sz="2400" dirty="0">
                <a:solidFill>
                  <a:srgbClr val="595757"/>
                </a:solidFill>
                <a:latin typeface="Futura Medium" panose="020B0602020204020303" pitchFamily="34" charset="-79"/>
                <a:cs typeface="Futura Medium" panose="020B0602020204020303" pitchFamily="34" charset="-79"/>
              </a:rPr>
              <a:t>AI</a:t>
            </a:r>
            <a:r>
              <a:rPr lang="zh-CN" altLang="en-US" sz="2400" dirty="0">
                <a:solidFill>
                  <a:srgbClr val="595757"/>
                </a:solidFill>
                <a:latin typeface="Futura Medium" panose="020B0602020204020303" pitchFamily="34" charset="-79"/>
                <a:cs typeface="Futura Medium" panose="020B0602020204020303" pitchFamily="34" charset="-79"/>
              </a:rPr>
              <a:t> 算法趋势</a:t>
            </a:r>
            <a:endParaRPr lang="en-US" altLang="zh-CN" sz="2400" dirty="0">
              <a:solidFill>
                <a:srgbClr val="595757"/>
              </a:solidFill>
              <a:latin typeface="Futura Medium" panose="020B0602020204020303" pitchFamily="34" charset="-79"/>
              <a:cs typeface="Futura Medium" panose="020B0602020204020303" pitchFamily="34" charset="-79"/>
            </a:endParaRPr>
          </a:p>
          <a:p>
            <a:pPr marL="696306" lvl="1" indent="-457200">
              <a:buFont typeface="+mj-lt"/>
              <a:buAutoNum type="arabicPeriod"/>
            </a:pPr>
            <a:r>
              <a:rPr lang="en-US" altLang="zh-CN" sz="2400" dirty="0">
                <a:solidFill>
                  <a:srgbClr val="595757"/>
                </a:solidFill>
                <a:latin typeface="Futura Medium" panose="020B0602020204020303" pitchFamily="34" charset="-79"/>
                <a:cs typeface="Futura Medium" panose="020B0602020204020303" pitchFamily="34" charset="-79"/>
              </a:rPr>
              <a:t>Algorithms and Architecture</a:t>
            </a:r>
            <a:r>
              <a:rPr lang="zh-CN" altLang="en-US" sz="2400" dirty="0">
                <a:solidFill>
                  <a:srgbClr val="595757"/>
                </a:solidFill>
                <a:latin typeface="Futura Medium" panose="020B0602020204020303" pitchFamily="34" charset="-79"/>
                <a:cs typeface="Futura Medium" panose="020B0602020204020303" pitchFamily="34" charset="-79"/>
              </a:rPr>
              <a:t> </a:t>
            </a:r>
            <a:r>
              <a:rPr lang="en-US" altLang="zh-CN" sz="2400" dirty="0">
                <a:solidFill>
                  <a:srgbClr val="595757"/>
                </a:solidFill>
                <a:latin typeface="Futura Medium" panose="020B0602020204020303" pitchFamily="34" charset="-79"/>
                <a:cs typeface="Futura Medium" panose="020B0602020204020303" pitchFamily="34" charset="-79"/>
              </a:rPr>
              <a:t>-</a:t>
            </a:r>
            <a:r>
              <a:rPr lang="zh-CN" altLang="en-US" sz="2400" dirty="0">
                <a:solidFill>
                  <a:srgbClr val="595757"/>
                </a:solidFill>
                <a:latin typeface="Futura Medium" panose="020B0602020204020303" pitchFamily="34" charset="-79"/>
                <a:cs typeface="Futura Medium" panose="020B0602020204020303" pitchFamily="34" charset="-79"/>
              </a:rPr>
              <a:t> 算法与体系结构进步</a:t>
            </a:r>
            <a:endParaRPr lang="en-US" altLang="zh-CN" sz="2400" dirty="0">
              <a:solidFill>
                <a:srgbClr val="595757"/>
              </a:solidFill>
              <a:latin typeface="Futura Medium" panose="020B0602020204020303" pitchFamily="34" charset="-79"/>
              <a:cs typeface="Futura Medium" panose="020B0602020204020303" pitchFamily="34" charset="-79"/>
            </a:endParaRPr>
          </a:p>
        </p:txBody>
      </p:sp>
    </p:spTree>
    <p:extLst>
      <p:ext uri="{BB962C8B-B14F-4D97-AF65-F5344CB8AC3E}">
        <p14:creationId xmlns:p14="http://schemas.microsoft.com/office/powerpoint/2010/main" val="196460225"/>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751BF2BB-A70C-9649-8ABC-7735A42AD1D3}"/>
              </a:ext>
            </a:extLst>
          </p:cNvPr>
          <p:cNvSpPr>
            <a:spLocks noGrp="1"/>
          </p:cNvSpPr>
          <p:nvPr>
            <p:ph type="title"/>
          </p:nvPr>
        </p:nvSpPr>
        <p:spPr/>
        <p:txBody>
          <a:bodyPr/>
          <a:lstStyle/>
          <a:p>
            <a:r>
              <a:rPr lang="zh-CN" altLang="en-US" dirty="0"/>
              <a:t>深度学习在 </a:t>
            </a:r>
            <a:r>
              <a:rPr lang="en-US" altLang="zh-CN" dirty="0"/>
              <a:t>ImageNet</a:t>
            </a:r>
            <a:r>
              <a:rPr lang="zh-CN" altLang="en-US" dirty="0"/>
              <a:t> 精度持续突破</a:t>
            </a:r>
          </a:p>
        </p:txBody>
      </p:sp>
      <p:sp>
        <p:nvSpPr>
          <p:cNvPr id="5" name="内容占位符 4">
            <a:extLst>
              <a:ext uri="{FF2B5EF4-FFF2-40B4-BE49-F238E27FC236}">
                <a16:creationId xmlns:a16="http://schemas.microsoft.com/office/drawing/2014/main" id="{E1CE357F-A961-C340-9DA9-08473A31648C}"/>
              </a:ext>
            </a:extLst>
          </p:cNvPr>
          <p:cNvSpPr>
            <a:spLocks noGrp="1"/>
          </p:cNvSpPr>
          <p:nvPr>
            <p:ph sz="half" idx="1"/>
          </p:nvPr>
        </p:nvSpPr>
        <p:spPr/>
        <p:txBody>
          <a:bodyPr/>
          <a:lstStyle/>
          <a:p>
            <a:r>
              <a:rPr lang="en-US" altLang="zh-CN" dirty="0"/>
              <a:t>2015 </a:t>
            </a:r>
            <a:r>
              <a:rPr lang="zh-CN" altLang="en-US" dirty="0"/>
              <a:t>年 </a:t>
            </a:r>
            <a:r>
              <a:rPr lang="en-US" altLang="zh-CN" dirty="0"/>
              <a:t>Inception</a:t>
            </a:r>
            <a:r>
              <a:rPr lang="zh-CN" altLang="en-US" dirty="0"/>
              <a:t>，模型进一步复杂新的层被提出，错误率进一步降低到 </a:t>
            </a:r>
            <a:r>
              <a:rPr lang="en-US" altLang="zh-CN" dirty="0"/>
              <a:t>6.7%</a:t>
            </a:r>
            <a:r>
              <a:rPr lang="zh-CN" altLang="en-US" dirty="0"/>
              <a:t>。到 </a:t>
            </a:r>
            <a:r>
              <a:rPr lang="en-US" altLang="zh-CN" dirty="0"/>
              <a:t>2015 </a:t>
            </a:r>
            <a:r>
              <a:rPr lang="zh-CN" altLang="en-US" dirty="0"/>
              <a:t>年 </a:t>
            </a:r>
            <a:r>
              <a:rPr lang="en-US" altLang="zh-CN" dirty="0"/>
              <a:t>ResNet</a:t>
            </a:r>
            <a:r>
              <a:rPr lang="zh-CN" altLang="en-US" dirty="0"/>
              <a:t> 模型层数进一步加深，甚至达到上百层。到 </a:t>
            </a:r>
            <a:r>
              <a:rPr lang="en-US" altLang="zh-CN" dirty="0"/>
              <a:t>2019 </a:t>
            </a:r>
            <a:r>
              <a:rPr lang="zh-CN" altLang="en-US" dirty="0"/>
              <a:t>年 </a:t>
            </a:r>
            <a:r>
              <a:rPr lang="en-US" altLang="zh-CN" dirty="0"/>
              <a:t>NAS</a:t>
            </a:r>
            <a:r>
              <a:rPr lang="zh-CN" altLang="en-US" dirty="0"/>
              <a:t>，模型设计朝自动化方式设计。</a:t>
            </a:r>
          </a:p>
          <a:p>
            <a:endParaRPr lang="zh-CN" altLang="en-US" dirty="0"/>
          </a:p>
        </p:txBody>
      </p:sp>
      <p:pic>
        <p:nvPicPr>
          <p:cNvPr id="2" name="图片 1">
            <a:extLst>
              <a:ext uri="{FF2B5EF4-FFF2-40B4-BE49-F238E27FC236}">
                <a16:creationId xmlns:a16="http://schemas.microsoft.com/office/drawing/2014/main" id="{01D1BE4D-7D2F-144C-9856-EFC84AC4B3AE}"/>
              </a:ext>
            </a:extLst>
          </p:cNvPr>
          <p:cNvPicPr>
            <a:picLocks noChangeAspect="1"/>
          </p:cNvPicPr>
          <p:nvPr/>
        </p:nvPicPr>
        <p:blipFill>
          <a:blip r:embed="rId2"/>
          <a:stretch>
            <a:fillRect/>
          </a:stretch>
        </p:blipFill>
        <p:spPr>
          <a:xfrm>
            <a:off x="886394" y="2559217"/>
            <a:ext cx="4763968" cy="3740369"/>
          </a:xfrm>
          <a:prstGeom prst="rect">
            <a:avLst/>
          </a:prstGeom>
        </p:spPr>
      </p:pic>
      <p:pic>
        <p:nvPicPr>
          <p:cNvPr id="3" name="图片 2">
            <a:extLst>
              <a:ext uri="{FF2B5EF4-FFF2-40B4-BE49-F238E27FC236}">
                <a16:creationId xmlns:a16="http://schemas.microsoft.com/office/drawing/2014/main" id="{F8C0B4CE-87CC-6246-B793-6CDC54656D48}"/>
              </a:ext>
            </a:extLst>
          </p:cNvPr>
          <p:cNvPicPr>
            <a:picLocks noChangeAspect="1"/>
          </p:cNvPicPr>
          <p:nvPr/>
        </p:nvPicPr>
        <p:blipFill>
          <a:blip r:embed="rId3"/>
          <a:stretch>
            <a:fillRect/>
          </a:stretch>
        </p:blipFill>
        <p:spPr>
          <a:xfrm>
            <a:off x="6469247" y="2757823"/>
            <a:ext cx="4639015" cy="3541763"/>
          </a:xfrm>
          <a:prstGeom prst="rect">
            <a:avLst/>
          </a:prstGeom>
        </p:spPr>
      </p:pic>
    </p:spTree>
    <p:extLst>
      <p:ext uri="{BB962C8B-B14F-4D97-AF65-F5344CB8AC3E}">
        <p14:creationId xmlns:p14="http://schemas.microsoft.com/office/powerpoint/2010/main" val="22528464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81C9B605-1D1C-1147-A9EE-FAD16A512DF1}"/>
              </a:ext>
            </a:extLst>
          </p:cNvPr>
          <p:cNvSpPr>
            <a:spLocks noGrp="1"/>
          </p:cNvSpPr>
          <p:nvPr>
            <p:ph type="title"/>
          </p:nvPr>
        </p:nvSpPr>
        <p:spPr/>
        <p:txBody>
          <a:bodyPr/>
          <a:lstStyle/>
          <a:p>
            <a:r>
              <a:rPr lang="zh-CN" altLang="en-US" dirty="0"/>
              <a:t>算法的主要演进点</a:t>
            </a:r>
          </a:p>
        </p:txBody>
      </p:sp>
      <p:sp>
        <p:nvSpPr>
          <p:cNvPr id="5" name="内容占位符 4">
            <a:extLst>
              <a:ext uri="{FF2B5EF4-FFF2-40B4-BE49-F238E27FC236}">
                <a16:creationId xmlns:a16="http://schemas.microsoft.com/office/drawing/2014/main" id="{5247DBAB-A3D2-F042-A77F-FA6DAD5228C5}"/>
              </a:ext>
            </a:extLst>
          </p:cNvPr>
          <p:cNvSpPr>
            <a:spLocks noGrp="1"/>
          </p:cNvSpPr>
          <p:nvPr>
            <p:ph sz="half" idx="1"/>
          </p:nvPr>
        </p:nvSpPr>
        <p:spPr/>
        <p:txBody>
          <a:bodyPr/>
          <a:lstStyle/>
          <a:p>
            <a:r>
              <a:rPr lang="zh-CN" altLang="en-US" b="1" dirty="0"/>
              <a:t>创新的激活函数和模型层：</a:t>
            </a:r>
            <a:r>
              <a:rPr lang="en-US" altLang="zh-CN" dirty="0"/>
              <a:t>ReLU</a:t>
            </a:r>
            <a:r>
              <a:rPr lang="zh-CN" altLang="en-US" dirty="0"/>
              <a:t>、</a:t>
            </a:r>
            <a:r>
              <a:rPr lang="en-US" altLang="zh-CN" dirty="0" err="1"/>
              <a:t>GReLU</a:t>
            </a:r>
            <a:r>
              <a:rPr lang="zh-CN" altLang="en-US" dirty="0"/>
              <a:t>、</a:t>
            </a:r>
            <a:r>
              <a:rPr lang="en-US" altLang="zh-CN" dirty="0"/>
              <a:t>Batch Normalization</a:t>
            </a:r>
            <a:r>
              <a:rPr lang="zh-CN" altLang="en-US" dirty="0"/>
              <a:t>、</a:t>
            </a:r>
            <a:r>
              <a:rPr lang="en-US" altLang="zh-CN" dirty="0"/>
              <a:t>Group</a:t>
            </a:r>
            <a:r>
              <a:rPr lang="zh-CN" altLang="en-US" dirty="0"/>
              <a:t> </a:t>
            </a:r>
            <a:r>
              <a:rPr lang="en-US" altLang="zh-CN" dirty="0"/>
              <a:t>Normalization </a:t>
            </a:r>
            <a:r>
              <a:rPr lang="zh-CN" altLang="en-US" dirty="0"/>
              <a:t>等；</a:t>
            </a:r>
          </a:p>
          <a:p>
            <a:r>
              <a:rPr lang="zh-CN" altLang="en-US" b="1" dirty="0"/>
              <a:t>更复杂更深的网络结构：</a:t>
            </a:r>
            <a:r>
              <a:rPr lang="en-US" altLang="zh-CN" dirty="0"/>
              <a:t>ResNet50</a:t>
            </a:r>
            <a:r>
              <a:rPr lang="zh-CN" altLang="en-US" dirty="0"/>
              <a:t>、</a:t>
            </a:r>
            <a:r>
              <a:rPr lang="en-US" altLang="zh-CN" dirty="0"/>
              <a:t>ResNet101</a:t>
            </a:r>
            <a:r>
              <a:rPr lang="zh-CN" altLang="en-US" dirty="0"/>
              <a:t>、</a:t>
            </a:r>
            <a:r>
              <a:rPr lang="en-US" altLang="zh-CN" dirty="0"/>
              <a:t>ResNet150</a:t>
            </a:r>
            <a:r>
              <a:rPr lang="zh-CN" altLang="en-US" dirty="0"/>
              <a:t>等；</a:t>
            </a:r>
          </a:p>
          <a:p>
            <a:r>
              <a:rPr lang="zh-CN" altLang="en-US" b="1" dirty="0"/>
              <a:t>更好的训练技巧：</a:t>
            </a:r>
            <a:r>
              <a:rPr lang="zh-CN" altLang="en-US" dirty="0"/>
              <a:t>正则化（</a:t>
            </a:r>
            <a:r>
              <a:rPr lang="en-US" altLang="zh-CN" dirty="0"/>
              <a:t>Regularization</a:t>
            </a:r>
            <a:r>
              <a:rPr lang="zh-CN" altLang="en-US" dirty="0"/>
              <a:t>）、初始化（</a:t>
            </a:r>
            <a:r>
              <a:rPr lang="en-US" altLang="zh-CN" dirty="0"/>
              <a:t>Initialization</a:t>
            </a:r>
            <a:r>
              <a:rPr lang="zh-CN" altLang="en-US" dirty="0"/>
              <a:t>）、学习方法（</a:t>
            </a:r>
            <a:r>
              <a:rPr lang="en-US" altLang="zh-CN" dirty="0"/>
              <a:t>Learning</a:t>
            </a:r>
            <a:r>
              <a:rPr lang="zh-CN" altLang="en-US" dirty="0"/>
              <a:t>）等。</a:t>
            </a:r>
          </a:p>
          <a:p>
            <a:endParaRPr lang="zh-CN" altLang="en-US" dirty="0"/>
          </a:p>
        </p:txBody>
      </p:sp>
    </p:spTree>
    <p:extLst>
      <p:ext uri="{BB962C8B-B14F-4D97-AF65-F5344CB8AC3E}">
        <p14:creationId xmlns:p14="http://schemas.microsoft.com/office/powerpoint/2010/main" val="1351676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81C9B605-1D1C-1147-A9EE-FAD16A512DF1}"/>
              </a:ext>
            </a:extLst>
          </p:cNvPr>
          <p:cNvSpPr>
            <a:spLocks noGrp="1"/>
          </p:cNvSpPr>
          <p:nvPr>
            <p:ph type="title"/>
          </p:nvPr>
        </p:nvSpPr>
        <p:spPr/>
        <p:txBody>
          <a:bodyPr/>
          <a:lstStyle/>
          <a:p>
            <a:r>
              <a:rPr lang="zh-CN" altLang="en-US" dirty="0"/>
              <a:t>其他领域算法突破：</a:t>
            </a:r>
            <a:r>
              <a:rPr lang="en-US" altLang="zh-CN" dirty="0"/>
              <a:t>NLP</a:t>
            </a:r>
            <a:endParaRPr lang="zh-CN" altLang="en-US" dirty="0"/>
          </a:p>
        </p:txBody>
      </p:sp>
      <p:sp>
        <p:nvSpPr>
          <p:cNvPr id="5" name="内容占位符 4">
            <a:extLst>
              <a:ext uri="{FF2B5EF4-FFF2-40B4-BE49-F238E27FC236}">
                <a16:creationId xmlns:a16="http://schemas.microsoft.com/office/drawing/2014/main" id="{5247DBAB-A3D2-F042-A77F-FA6DAD5228C5}"/>
              </a:ext>
            </a:extLst>
          </p:cNvPr>
          <p:cNvSpPr>
            <a:spLocks noGrp="1"/>
          </p:cNvSpPr>
          <p:nvPr>
            <p:ph sz="half" idx="1"/>
          </p:nvPr>
        </p:nvSpPr>
        <p:spPr/>
        <p:txBody>
          <a:bodyPr/>
          <a:lstStyle/>
          <a:p>
            <a:r>
              <a:rPr lang="en-US" altLang="zh-CN" dirty="0"/>
              <a:t>2019 </a:t>
            </a:r>
            <a:r>
              <a:rPr lang="zh-CN" altLang="en-US" dirty="0"/>
              <a:t>年，在斯坦福大学举办的 </a:t>
            </a:r>
            <a:r>
              <a:rPr lang="en-US" altLang="zh-CN" dirty="0" err="1"/>
              <a:t>SQuAD</a:t>
            </a:r>
            <a:r>
              <a:rPr lang="zh-CN" altLang="en-US" dirty="0"/>
              <a:t>（</a:t>
            </a:r>
            <a:r>
              <a:rPr lang="en-US" altLang="zh-CN" dirty="0"/>
              <a:t>Stanford Question Answering Dataset</a:t>
            </a:r>
            <a:r>
              <a:rPr lang="zh-CN" altLang="en-US" dirty="0"/>
              <a:t>）和 </a:t>
            </a:r>
            <a:r>
              <a:rPr lang="en-US" altLang="zh-CN" dirty="0" err="1"/>
              <a:t>CoQA</a:t>
            </a:r>
            <a:r>
              <a:rPr lang="zh-CN" altLang="en-US" dirty="0"/>
              <a:t>（</a:t>
            </a:r>
            <a:r>
              <a:rPr lang="en-US" altLang="zh-CN" dirty="0"/>
              <a:t>Conversational Question Answering</a:t>
            </a:r>
            <a:r>
              <a:rPr lang="zh-CN" altLang="en-US" dirty="0"/>
              <a:t>）挑战赛中，微软亚洲研究院（</a:t>
            </a:r>
            <a:r>
              <a:rPr lang="en-US" altLang="zh-CN" dirty="0"/>
              <a:t>MSRA</a:t>
            </a:r>
            <a:r>
              <a:rPr lang="zh-CN" altLang="en-US" dirty="0"/>
              <a:t>） 的 </a:t>
            </a:r>
            <a:r>
              <a:rPr lang="en-US" altLang="zh-CN" dirty="0"/>
              <a:t>NLP </a:t>
            </a:r>
            <a:r>
              <a:rPr lang="zh-CN" altLang="en-US" dirty="0"/>
              <a:t>团队通过多阶段（</a:t>
            </a:r>
            <a:r>
              <a:rPr lang="en-US" altLang="zh-CN" dirty="0"/>
              <a:t>Multi-Stage</a:t>
            </a:r>
            <a:r>
              <a:rPr lang="zh-CN" altLang="en-US" dirty="0"/>
              <a:t>），多任务（</a:t>
            </a:r>
            <a:r>
              <a:rPr lang="en-US" altLang="zh-CN" dirty="0"/>
              <a:t>Multi-Task</a:t>
            </a:r>
            <a:r>
              <a:rPr lang="zh-CN" altLang="en-US" dirty="0"/>
              <a:t>）学习的方式取得第一。</a:t>
            </a:r>
          </a:p>
        </p:txBody>
      </p:sp>
      <p:pic>
        <p:nvPicPr>
          <p:cNvPr id="2" name="图片 1">
            <a:extLst>
              <a:ext uri="{FF2B5EF4-FFF2-40B4-BE49-F238E27FC236}">
                <a16:creationId xmlns:a16="http://schemas.microsoft.com/office/drawing/2014/main" id="{13D81AA4-EE7B-C348-BE26-CFB1AC823187}"/>
              </a:ext>
            </a:extLst>
          </p:cNvPr>
          <p:cNvPicPr>
            <a:picLocks noChangeAspect="1"/>
          </p:cNvPicPr>
          <p:nvPr/>
        </p:nvPicPr>
        <p:blipFill>
          <a:blip r:embed="rId2"/>
          <a:stretch>
            <a:fillRect/>
          </a:stretch>
        </p:blipFill>
        <p:spPr>
          <a:xfrm>
            <a:off x="2511972" y="3002334"/>
            <a:ext cx="7172817" cy="3199203"/>
          </a:xfrm>
          <a:prstGeom prst="rect">
            <a:avLst/>
          </a:prstGeom>
        </p:spPr>
      </p:pic>
    </p:spTree>
    <p:extLst>
      <p:ext uri="{BB962C8B-B14F-4D97-AF65-F5344CB8AC3E}">
        <p14:creationId xmlns:p14="http://schemas.microsoft.com/office/powerpoint/2010/main" val="17440738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81C9B605-1D1C-1147-A9EE-FAD16A512DF1}"/>
              </a:ext>
            </a:extLst>
          </p:cNvPr>
          <p:cNvSpPr>
            <a:spLocks noGrp="1"/>
          </p:cNvSpPr>
          <p:nvPr>
            <p:ph type="title"/>
          </p:nvPr>
        </p:nvSpPr>
        <p:spPr/>
        <p:txBody>
          <a:bodyPr/>
          <a:lstStyle/>
          <a:p>
            <a:r>
              <a:rPr lang="zh-CN" altLang="en-US" dirty="0"/>
              <a:t>其他领域算法突破：</a:t>
            </a:r>
            <a:r>
              <a:rPr lang="en-US" altLang="zh-CN" dirty="0"/>
              <a:t> Speech</a:t>
            </a:r>
            <a:endParaRPr lang="zh-CN" altLang="en-US" dirty="0"/>
          </a:p>
        </p:txBody>
      </p:sp>
      <p:sp>
        <p:nvSpPr>
          <p:cNvPr id="5" name="内容占位符 4">
            <a:extLst>
              <a:ext uri="{FF2B5EF4-FFF2-40B4-BE49-F238E27FC236}">
                <a16:creationId xmlns:a16="http://schemas.microsoft.com/office/drawing/2014/main" id="{5247DBAB-A3D2-F042-A77F-FA6DAD5228C5}"/>
              </a:ext>
            </a:extLst>
          </p:cNvPr>
          <p:cNvSpPr>
            <a:spLocks noGrp="1"/>
          </p:cNvSpPr>
          <p:nvPr>
            <p:ph sz="half" idx="1"/>
          </p:nvPr>
        </p:nvSpPr>
        <p:spPr/>
        <p:txBody>
          <a:bodyPr/>
          <a:lstStyle/>
          <a:p>
            <a:r>
              <a:rPr lang="en-US" altLang="zh-CN" dirty="0"/>
              <a:t>2016 </a:t>
            </a:r>
            <a:r>
              <a:rPr lang="zh-CN" altLang="en-US" dirty="0"/>
              <a:t>年，微软研究院（</a:t>
            </a:r>
            <a:r>
              <a:rPr lang="en-US" altLang="zh-CN" dirty="0"/>
              <a:t>MSR</a:t>
            </a:r>
            <a:r>
              <a:rPr lang="zh-CN" altLang="en-US" dirty="0"/>
              <a:t>）提出的 </a:t>
            </a:r>
            <a:r>
              <a:rPr lang="en-US" altLang="zh-CN" dirty="0"/>
              <a:t>Combined </a:t>
            </a:r>
            <a:r>
              <a:rPr lang="zh-CN" altLang="en-US" dirty="0"/>
              <a:t>模型系统的在 </a:t>
            </a:r>
            <a:r>
              <a:rPr lang="en-US" altLang="zh-CN" dirty="0"/>
              <a:t>NIST 2000</a:t>
            </a:r>
            <a:r>
              <a:rPr lang="zh-CN" altLang="en-US" baseline="30000" dirty="0"/>
              <a:t> </a:t>
            </a:r>
            <a:r>
              <a:rPr lang="zh-CN" altLang="en-US" dirty="0"/>
              <a:t>数据集上错误率为 </a:t>
            </a:r>
            <a:r>
              <a:rPr lang="en-US" altLang="zh-CN" dirty="0"/>
              <a:t>6.2%</a:t>
            </a:r>
            <a:r>
              <a:rPr lang="zh-CN" altLang="en-US" dirty="0"/>
              <a:t>，超越之前报告的基准测试结果。</a:t>
            </a:r>
          </a:p>
        </p:txBody>
      </p:sp>
      <p:pic>
        <p:nvPicPr>
          <p:cNvPr id="2" name="图片 1">
            <a:extLst>
              <a:ext uri="{FF2B5EF4-FFF2-40B4-BE49-F238E27FC236}">
                <a16:creationId xmlns:a16="http://schemas.microsoft.com/office/drawing/2014/main" id="{7808F3BA-A699-F549-B9AA-1B4555372C31}"/>
              </a:ext>
            </a:extLst>
          </p:cNvPr>
          <p:cNvPicPr>
            <a:picLocks noChangeAspect="1"/>
          </p:cNvPicPr>
          <p:nvPr/>
        </p:nvPicPr>
        <p:blipFill>
          <a:blip r:embed="rId2"/>
          <a:stretch>
            <a:fillRect/>
          </a:stretch>
        </p:blipFill>
        <p:spPr>
          <a:xfrm>
            <a:off x="2218531" y="2699188"/>
            <a:ext cx="7759700" cy="3162300"/>
          </a:xfrm>
          <a:prstGeom prst="roundRect">
            <a:avLst>
              <a:gd name="adj" fmla="val 1282"/>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4789727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81C9B605-1D1C-1147-A9EE-FAD16A512DF1}"/>
              </a:ext>
            </a:extLst>
          </p:cNvPr>
          <p:cNvSpPr>
            <a:spLocks noGrp="1"/>
          </p:cNvSpPr>
          <p:nvPr>
            <p:ph type="title"/>
          </p:nvPr>
        </p:nvSpPr>
        <p:spPr/>
        <p:txBody>
          <a:bodyPr/>
          <a:lstStyle/>
          <a:p>
            <a:r>
              <a:rPr lang="zh-CN" altLang="en-US" dirty="0"/>
              <a:t>其他领域算法突破：</a:t>
            </a:r>
            <a:r>
              <a:rPr lang="en-US" altLang="zh-CN" dirty="0"/>
              <a:t> Reinforcement</a:t>
            </a:r>
            <a:endParaRPr lang="zh-CN" altLang="en-US" dirty="0"/>
          </a:p>
        </p:txBody>
      </p:sp>
      <p:sp>
        <p:nvSpPr>
          <p:cNvPr id="5" name="内容占位符 4">
            <a:extLst>
              <a:ext uri="{FF2B5EF4-FFF2-40B4-BE49-F238E27FC236}">
                <a16:creationId xmlns:a16="http://schemas.microsoft.com/office/drawing/2014/main" id="{5247DBAB-A3D2-F042-A77F-FA6DAD5228C5}"/>
              </a:ext>
            </a:extLst>
          </p:cNvPr>
          <p:cNvSpPr>
            <a:spLocks noGrp="1"/>
          </p:cNvSpPr>
          <p:nvPr>
            <p:ph sz="half" idx="1"/>
          </p:nvPr>
        </p:nvSpPr>
        <p:spPr/>
        <p:txBody>
          <a:bodyPr/>
          <a:lstStyle/>
          <a:p>
            <a:r>
              <a:rPr lang="en-US" altLang="zh-CN" dirty="0"/>
              <a:t>2016 </a:t>
            </a:r>
            <a:r>
              <a:rPr lang="zh-CN" altLang="en-US" dirty="0"/>
              <a:t>年，</a:t>
            </a:r>
            <a:r>
              <a:rPr lang="en-US" altLang="zh-CN" dirty="0"/>
              <a:t>Google DeepMind </a:t>
            </a:r>
            <a:r>
              <a:rPr lang="zh-CN" altLang="en-US" dirty="0"/>
              <a:t>研发的 </a:t>
            </a:r>
            <a:r>
              <a:rPr lang="en-US" altLang="zh-CN" dirty="0"/>
              <a:t>AlphaGo</a:t>
            </a:r>
            <a:r>
              <a:rPr lang="zh-CN" altLang="en-US" baseline="30000" dirty="0"/>
              <a:t> </a:t>
            </a:r>
            <a:r>
              <a:rPr lang="zh-CN" altLang="en-US" dirty="0"/>
              <a:t>在围棋比赛中以 </a:t>
            </a:r>
            <a:r>
              <a:rPr lang="en-US" altLang="zh-CN" dirty="0"/>
              <a:t>4:1 </a:t>
            </a:r>
            <a:r>
              <a:rPr lang="zh-CN" altLang="en-US" dirty="0"/>
              <a:t>的高分击败了世界大师级冠军李世石。</a:t>
            </a:r>
            <a:r>
              <a:rPr lang="en-US" altLang="zh-CN" dirty="0"/>
              <a:t>OpenAI </a:t>
            </a:r>
            <a:r>
              <a:rPr lang="zh-CN" altLang="en-US" dirty="0"/>
              <a:t>训练出了名为 </a:t>
            </a:r>
            <a:r>
              <a:rPr lang="en-US" altLang="zh-CN" dirty="0"/>
              <a:t>OpenAI Five</a:t>
            </a:r>
            <a:r>
              <a:rPr lang="zh-CN" altLang="en-US" baseline="30000" dirty="0"/>
              <a:t> </a:t>
            </a:r>
            <a:r>
              <a:rPr lang="en-US" altLang="zh-CN" dirty="0"/>
              <a:t> </a:t>
            </a:r>
            <a:r>
              <a:rPr lang="zh-CN" altLang="en-US" dirty="0"/>
              <a:t>的 </a:t>
            </a:r>
            <a:r>
              <a:rPr lang="en-US" altLang="zh-CN" dirty="0" err="1"/>
              <a:t>Dota</a:t>
            </a:r>
            <a:r>
              <a:rPr lang="en-US" altLang="zh-CN" dirty="0"/>
              <a:t> 2 </a:t>
            </a:r>
            <a:r>
              <a:rPr lang="zh-CN" altLang="en-US" dirty="0"/>
              <a:t>游戏智能体，击败 </a:t>
            </a:r>
            <a:r>
              <a:rPr lang="en-US" altLang="zh-CN" dirty="0" err="1"/>
              <a:t>Dota</a:t>
            </a:r>
            <a:r>
              <a:rPr lang="en-US" altLang="zh-CN" dirty="0"/>
              <a:t> 2 </a:t>
            </a:r>
            <a:r>
              <a:rPr lang="zh-CN" altLang="en-US" dirty="0"/>
              <a:t>世界冠军战队，这是首个击败电子竞技游戏世界冠军的人工智能系统。</a:t>
            </a:r>
          </a:p>
        </p:txBody>
      </p:sp>
      <p:pic>
        <p:nvPicPr>
          <p:cNvPr id="2" name="图片 1">
            <a:extLst>
              <a:ext uri="{FF2B5EF4-FFF2-40B4-BE49-F238E27FC236}">
                <a16:creationId xmlns:a16="http://schemas.microsoft.com/office/drawing/2014/main" id="{D4D90006-4913-1242-9DDF-D1069B4894D9}"/>
              </a:ext>
            </a:extLst>
          </p:cNvPr>
          <p:cNvPicPr>
            <a:picLocks noChangeAspect="1"/>
          </p:cNvPicPr>
          <p:nvPr/>
        </p:nvPicPr>
        <p:blipFill>
          <a:blip r:embed="rId2"/>
          <a:stretch>
            <a:fillRect/>
          </a:stretch>
        </p:blipFill>
        <p:spPr>
          <a:xfrm>
            <a:off x="1048276" y="2921438"/>
            <a:ext cx="10100209" cy="310487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516666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C1124E51-98F0-1F45-B179-93C42C3A3E90}"/>
              </a:ext>
            </a:extLst>
          </p:cNvPr>
          <p:cNvSpPr>
            <a:spLocks noGrp="1"/>
          </p:cNvSpPr>
          <p:nvPr>
            <p:ph type="title"/>
          </p:nvPr>
        </p:nvSpPr>
        <p:spPr/>
        <p:txBody>
          <a:bodyPr/>
          <a:lstStyle/>
          <a:p>
            <a:r>
              <a:rPr lang="zh-CN" altLang="en-US" dirty="0"/>
              <a:t>数据、算法对 </a:t>
            </a:r>
            <a:r>
              <a:rPr lang="en-US" altLang="zh-CN" dirty="0"/>
              <a:t>AI</a:t>
            </a:r>
            <a:r>
              <a:rPr lang="zh-CN" altLang="en-US" dirty="0"/>
              <a:t> 系统的挑战</a:t>
            </a:r>
          </a:p>
        </p:txBody>
      </p:sp>
      <p:sp>
        <p:nvSpPr>
          <p:cNvPr id="6" name="内容占位符 5">
            <a:extLst>
              <a:ext uri="{FF2B5EF4-FFF2-40B4-BE49-F238E27FC236}">
                <a16:creationId xmlns:a16="http://schemas.microsoft.com/office/drawing/2014/main" id="{0FE48E5B-9987-0B4F-94EC-EF1DA38D407D}"/>
              </a:ext>
            </a:extLst>
          </p:cNvPr>
          <p:cNvSpPr>
            <a:spLocks noGrp="1"/>
          </p:cNvSpPr>
          <p:nvPr>
            <p:ph sz="half" idx="1"/>
          </p:nvPr>
        </p:nvSpPr>
        <p:spPr/>
        <p:txBody>
          <a:bodyPr/>
          <a:lstStyle/>
          <a:p>
            <a:r>
              <a:rPr lang="zh-CN" altLang="en-US" dirty="0"/>
              <a:t>除了数据本身不断的沉淀，算法研究员和工程师不断设计新的算法和模型提升预测效果，不断取得突破性进展。</a:t>
            </a:r>
            <a:endParaRPr lang="en-US" altLang="zh-CN" dirty="0"/>
          </a:p>
          <a:p>
            <a:r>
              <a:rPr lang="zh-CN" altLang="en-US" dirty="0"/>
              <a:t>新算法和模型结构需要 </a:t>
            </a:r>
            <a:r>
              <a:rPr lang="en-US" altLang="zh-CN" dirty="0"/>
              <a:t>AI</a:t>
            </a:r>
            <a:r>
              <a:rPr lang="zh-CN" altLang="en-US" dirty="0"/>
              <a:t> 框架提供编程的表达力和灵活性，对硬件执行的系统优化有可能会改变现有的计算架构，进而产生了针对 </a:t>
            </a:r>
            <a:r>
              <a:rPr lang="en-US" altLang="zh-CN" dirty="0"/>
              <a:t>AI</a:t>
            </a:r>
            <a:r>
              <a:rPr lang="zh-CN" altLang="en-US" dirty="0"/>
              <a:t> 系统的软硬件架构变革的挑战。</a:t>
            </a:r>
          </a:p>
        </p:txBody>
      </p:sp>
    </p:spTree>
    <p:extLst>
      <p:ext uri="{BB962C8B-B14F-4D97-AF65-F5344CB8AC3E}">
        <p14:creationId xmlns:p14="http://schemas.microsoft.com/office/powerpoint/2010/main" val="24949626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5CD856F0-4C74-3C47-AA7A-4DB924AD2001}"/>
              </a:ext>
            </a:extLst>
          </p:cNvPr>
          <p:cNvSpPr>
            <a:spLocks noGrp="1"/>
          </p:cNvSpPr>
          <p:nvPr>
            <p:ph sz="half" idx="1"/>
          </p:nvPr>
        </p:nvSpPr>
        <p:spPr/>
        <p:txBody>
          <a:bodyPr/>
          <a:lstStyle/>
          <a:p>
            <a:r>
              <a:rPr lang="en-US" altLang="zh-CN" dirty="0">
                <a:latin typeface="Futura Medium" panose="020B0602020204020303" pitchFamily="34" charset="-79"/>
                <a:cs typeface="Futura Medium" panose="020B0602020204020303" pitchFamily="34" charset="-79"/>
              </a:rPr>
              <a:t>5.</a:t>
            </a:r>
            <a:r>
              <a:rPr lang="zh-CN" altLang="en-US" dirty="0">
                <a:latin typeface="Futura Medium" panose="020B0602020204020303" pitchFamily="34" charset="-79"/>
                <a:cs typeface="Futura Medium" panose="020B0602020204020303" pitchFamily="34" charset="-79"/>
              </a:rPr>
              <a:t> 计算体系的进步</a:t>
            </a:r>
          </a:p>
        </p:txBody>
      </p:sp>
    </p:spTree>
    <p:extLst>
      <p:ext uri="{BB962C8B-B14F-4D97-AF65-F5344CB8AC3E}">
        <p14:creationId xmlns:p14="http://schemas.microsoft.com/office/powerpoint/2010/main" val="16520132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2BA5C239-F9E4-E24A-A607-6E165A5B0981}"/>
              </a:ext>
            </a:extLst>
          </p:cNvPr>
          <p:cNvSpPr>
            <a:spLocks noGrp="1"/>
          </p:cNvSpPr>
          <p:nvPr>
            <p:ph type="title"/>
          </p:nvPr>
        </p:nvSpPr>
        <p:spPr/>
        <p:txBody>
          <a:bodyPr/>
          <a:lstStyle/>
          <a:p>
            <a:r>
              <a:rPr lang="zh-CN" altLang="en-US" dirty="0"/>
              <a:t>算力提升</a:t>
            </a:r>
          </a:p>
        </p:txBody>
      </p:sp>
      <p:pic>
        <p:nvPicPr>
          <p:cNvPr id="8" name="内容占位符 7">
            <a:extLst>
              <a:ext uri="{FF2B5EF4-FFF2-40B4-BE49-F238E27FC236}">
                <a16:creationId xmlns:a16="http://schemas.microsoft.com/office/drawing/2014/main" id="{30B577C1-95E1-3645-A6B4-650DB6E99692}"/>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393608" y="1458982"/>
            <a:ext cx="7218445" cy="4840604"/>
          </a:xfrm>
        </p:spPr>
      </p:pic>
      <p:pic>
        <p:nvPicPr>
          <p:cNvPr id="9" name="图片 8">
            <a:extLst>
              <a:ext uri="{FF2B5EF4-FFF2-40B4-BE49-F238E27FC236}">
                <a16:creationId xmlns:a16="http://schemas.microsoft.com/office/drawing/2014/main" id="{77CE0E36-60A6-1848-99C9-D37CB4256FC0}"/>
              </a:ext>
            </a:extLst>
          </p:cNvPr>
          <p:cNvPicPr>
            <a:picLocks noChangeAspect="1"/>
          </p:cNvPicPr>
          <p:nvPr/>
        </p:nvPicPr>
        <p:blipFill>
          <a:blip r:embed="rId3"/>
          <a:stretch>
            <a:fillRect/>
          </a:stretch>
        </p:blipFill>
        <p:spPr>
          <a:xfrm>
            <a:off x="7623141" y="1553323"/>
            <a:ext cx="3824083" cy="4638471"/>
          </a:xfrm>
          <a:prstGeom prst="rect">
            <a:avLst/>
          </a:prstGeom>
        </p:spPr>
      </p:pic>
      <p:sp>
        <p:nvSpPr>
          <p:cNvPr id="10" name="内容占位符 4">
            <a:extLst>
              <a:ext uri="{FF2B5EF4-FFF2-40B4-BE49-F238E27FC236}">
                <a16:creationId xmlns:a16="http://schemas.microsoft.com/office/drawing/2014/main" id="{F4EAFF95-9AFE-AA4C-8159-E84983A27DEF}"/>
              </a:ext>
            </a:extLst>
          </p:cNvPr>
          <p:cNvSpPr txBox="1">
            <a:spLocks/>
          </p:cNvSpPr>
          <p:nvPr/>
        </p:nvSpPr>
        <p:spPr>
          <a:xfrm>
            <a:off x="749538" y="1147604"/>
            <a:ext cx="6721395" cy="589190"/>
          </a:xfrm>
          <a:prstGeom prst="rect">
            <a:avLst/>
          </a:prstGeom>
          <a:noFill/>
        </p:spPr>
        <p:txBody>
          <a:bodyPr anchor="ctr"/>
          <a:lstStyle>
            <a:lvl1pPr marL="239106" marR="0" indent="-239106" algn="l" defTabSz="1218804" rtl="0" eaLnBrk="1" fontAlgn="base" latinLnBrk="1" hangingPunct="1">
              <a:lnSpc>
                <a:spcPct val="150000"/>
              </a:lnSpc>
              <a:spcBef>
                <a:spcPts val="0"/>
              </a:spcBef>
              <a:spcAft>
                <a:spcPts val="800"/>
              </a:spcAft>
              <a:buClr>
                <a:srgbClr val="92D050"/>
              </a:buClr>
              <a:buFont typeface="Arial" pitchFamily="34" charset="0"/>
              <a:buChar cha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ts val="80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ts val="800"/>
              </a:spcAft>
              <a:buClr>
                <a:srgbClr val="92D050"/>
              </a:buClr>
              <a:buFontTx/>
              <a:buChar char="-"/>
              <a:tabLst/>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marL="21336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4pPr>
            <a:lvl5pPr marL="27432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5pPr>
            <a:lvl6pPr marL="33528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6pPr>
            <a:lvl7pPr marL="39623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7pPr>
            <a:lvl8pPr marL="45719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8pPr>
            <a:lvl9pPr marL="51815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9pPr>
          </a:lstStyle>
          <a:p>
            <a:pPr marL="0" indent="0" algn="ctr">
              <a:lnSpc>
                <a:spcPct val="100000"/>
              </a:lnSpc>
              <a:buFont typeface="Arial" pitchFamily="34" charset="0"/>
              <a:buNone/>
            </a:pPr>
            <a:r>
              <a:rPr lang="en-US" altLang="zh-CN" sz="2400" dirty="0"/>
              <a:t>CPU</a:t>
            </a:r>
            <a:endParaRPr lang="en-US" sz="2400" dirty="0"/>
          </a:p>
        </p:txBody>
      </p:sp>
      <p:sp>
        <p:nvSpPr>
          <p:cNvPr id="11" name="内容占位符 4">
            <a:extLst>
              <a:ext uri="{FF2B5EF4-FFF2-40B4-BE49-F238E27FC236}">
                <a16:creationId xmlns:a16="http://schemas.microsoft.com/office/drawing/2014/main" id="{69943FEC-A4C9-EC43-8D93-F072E4A2F595}"/>
              </a:ext>
            </a:extLst>
          </p:cNvPr>
          <p:cNvSpPr txBox="1">
            <a:spLocks/>
          </p:cNvSpPr>
          <p:nvPr/>
        </p:nvSpPr>
        <p:spPr>
          <a:xfrm>
            <a:off x="7737957" y="1147604"/>
            <a:ext cx="3557060" cy="589190"/>
          </a:xfrm>
          <a:prstGeom prst="rect">
            <a:avLst/>
          </a:prstGeom>
          <a:noFill/>
        </p:spPr>
        <p:txBody>
          <a:bodyPr anchor="ctr"/>
          <a:lstStyle>
            <a:lvl1pPr marL="239106" marR="0" indent="-239106" algn="l" defTabSz="1218804" rtl="0" eaLnBrk="1" fontAlgn="base" latinLnBrk="1" hangingPunct="1">
              <a:lnSpc>
                <a:spcPct val="150000"/>
              </a:lnSpc>
              <a:spcBef>
                <a:spcPts val="0"/>
              </a:spcBef>
              <a:spcAft>
                <a:spcPts val="800"/>
              </a:spcAft>
              <a:buClr>
                <a:srgbClr val="92D050"/>
              </a:buClr>
              <a:buFont typeface="Arial" pitchFamily="34" charset="0"/>
              <a:buChar cha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ts val="80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ts val="800"/>
              </a:spcAft>
              <a:buClr>
                <a:srgbClr val="92D050"/>
              </a:buClr>
              <a:buFontTx/>
              <a:buChar char="-"/>
              <a:tabLst/>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marL="21336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4pPr>
            <a:lvl5pPr marL="27432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5pPr>
            <a:lvl6pPr marL="33528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6pPr>
            <a:lvl7pPr marL="39623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7pPr>
            <a:lvl8pPr marL="45719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8pPr>
            <a:lvl9pPr marL="51815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9pPr>
          </a:lstStyle>
          <a:p>
            <a:pPr marL="0" indent="0" algn="ctr">
              <a:lnSpc>
                <a:spcPct val="100000"/>
              </a:lnSpc>
              <a:buFont typeface="Arial" pitchFamily="34" charset="0"/>
              <a:buNone/>
            </a:pPr>
            <a:r>
              <a:rPr lang="en-US" altLang="zh-CN" sz="2400" dirty="0"/>
              <a:t>GPU</a:t>
            </a:r>
            <a:endParaRPr lang="en-US" sz="2400" dirty="0"/>
          </a:p>
        </p:txBody>
      </p:sp>
    </p:spTree>
    <p:extLst>
      <p:ext uri="{BB962C8B-B14F-4D97-AF65-F5344CB8AC3E}">
        <p14:creationId xmlns:p14="http://schemas.microsoft.com/office/powerpoint/2010/main" val="4012051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80E683E5-C784-1242-9751-43B53AD852B6}"/>
              </a:ext>
            </a:extLst>
          </p:cNvPr>
          <p:cNvSpPr>
            <a:spLocks noGrp="1"/>
          </p:cNvSpPr>
          <p:nvPr>
            <p:ph type="title"/>
          </p:nvPr>
        </p:nvSpPr>
        <p:spPr/>
        <p:txBody>
          <a:bodyPr/>
          <a:lstStyle/>
          <a:p>
            <a:r>
              <a:rPr lang="zh-CN" altLang="en-US" dirty="0"/>
              <a:t>摩尔定律</a:t>
            </a:r>
          </a:p>
        </p:txBody>
      </p:sp>
      <p:pic>
        <p:nvPicPr>
          <p:cNvPr id="5" name="图片 4">
            <a:extLst>
              <a:ext uri="{FF2B5EF4-FFF2-40B4-BE49-F238E27FC236}">
                <a16:creationId xmlns:a16="http://schemas.microsoft.com/office/drawing/2014/main" id="{BB2C0282-F1D5-E54C-B027-D8978B87CA34}"/>
              </a:ext>
            </a:extLst>
          </p:cNvPr>
          <p:cNvPicPr>
            <a:picLocks noChangeAspect="1"/>
          </p:cNvPicPr>
          <p:nvPr/>
        </p:nvPicPr>
        <p:blipFill>
          <a:blip r:embed="rId2"/>
          <a:stretch>
            <a:fillRect/>
          </a:stretch>
        </p:blipFill>
        <p:spPr>
          <a:xfrm>
            <a:off x="2921630" y="1360170"/>
            <a:ext cx="8934040" cy="4830999"/>
          </a:xfrm>
          <a:prstGeom prst="rect">
            <a:avLst/>
          </a:prstGeom>
        </p:spPr>
      </p:pic>
      <p:sp>
        <p:nvSpPr>
          <p:cNvPr id="3" name="内容占位符 2">
            <a:extLst>
              <a:ext uri="{FF2B5EF4-FFF2-40B4-BE49-F238E27FC236}">
                <a16:creationId xmlns:a16="http://schemas.microsoft.com/office/drawing/2014/main" id="{6A6A26F0-3BE7-BE45-8C18-C0C2F19047FD}"/>
              </a:ext>
            </a:extLst>
          </p:cNvPr>
          <p:cNvSpPr>
            <a:spLocks noGrp="1"/>
          </p:cNvSpPr>
          <p:nvPr>
            <p:ph sz="half" idx="1"/>
          </p:nvPr>
        </p:nvSpPr>
        <p:spPr>
          <a:xfrm>
            <a:off x="341093" y="1360170"/>
            <a:ext cx="2582019" cy="4994910"/>
          </a:xfrm>
        </p:spPr>
        <p:txBody>
          <a:bodyPr/>
          <a:lstStyle/>
          <a:p>
            <a:r>
              <a:rPr lang="zh-CN" altLang="en-US" dirty="0"/>
              <a:t>从 </a:t>
            </a:r>
            <a:r>
              <a:rPr lang="en-US" altLang="zh-CN" dirty="0"/>
              <a:t>1960 </a:t>
            </a:r>
            <a:r>
              <a:rPr lang="zh-CN" altLang="en-US" dirty="0"/>
              <a:t>年以来，计算机性能增长主要来自摩尔定律</a:t>
            </a:r>
            <a:endParaRPr lang="en-US" altLang="zh-CN" dirty="0"/>
          </a:p>
          <a:p>
            <a:r>
              <a:rPr lang="zh-CN" altLang="en-US" dirty="0"/>
              <a:t>到二十世纪初大概增长了 </a:t>
            </a:r>
            <a:r>
              <a:rPr lang="en-US" altLang="zh-CN" dirty="0"/>
              <a:t>10^8 </a:t>
            </a:r>
            <a:r>
              <a:rPr lang="zh-CN" altLang="en-US" dirty="0"/>
              <a:t>倍。</a:t>
            </a:r>
            <a:endParaRPr lang="en-US" altLang="zh-CN" dirty="0"/>
          </a:p>
          <a:p>
            <a:r>
              <a:rPr lang="zh-CN" altLang="en-US" dirty="0"/>
              <a:t>摩尔定律停滞，性能增长逐渐放缓。单纯靠工艺进步，无法满足各种应用对性能要求。</a:t>
            </a:r>
          </a:p>
          <a:p>
            <a:endParaRPr kumimoji="1" lang="zh-CN" altLang="en-US" dirty="0"/>
          </a:p>
        </p:txBody>
      </p:sp>
    </p:spTree>
    <p:extLst>
      <p:ext uri="{BB962C8B-B14F-4D97-AF65-F5344CB8AC3E}">
        <p14:creationId xmlns:p14="http://schemas.microsoft.com/office/powerpoint/2010/main" val="22486791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80E683E5-C784-1242-9751-43B53AD852B6}"/>
              </a:ext>
            </a:extLst>
          </p:cNvPr>
          <p:cNvSpPr>
            <a:spLocks noGrp="1"/>
          </p:cNvSpPr>
          <p:nvPr>
            <p:ph type="title"/>
          </p:nvPr>
        </p:nvSpPr>
        <p:spPr/>
        <p:txBody>
          <a:bodyPr/>
          <a:lstStyle/>
          <a:p>
            <a:r>
              <a:rPr lang="en-US" altLang="zh-CN" dirty="0"/>
              <a:t>CPU</a:t>
            </a:r>
            <a:r>
              <a:rPr lang="zh-CN" altLang="en-US" dirty="0"/>
              <a:t> 性能提升的五个阶段</a:t>
            </a:r>
          </a:p>
        </p:txBody>
      </p:sp>
      <p:sp>
        <p:nvSpPr>
          <p:cNvPr id="3" name="内容占位符 2">
            <a:extLst>
              <a:ext uri="{FF2B5EF4-FFF2-40B4-BE49-F238E27FC236}">
                <a16:creationId xmlns:a16="http://schemas.microsoft.com/office/drawing/2014/main" id="{6A6A26F0-3BE7-BE45-8C18-C0C2F19047FD}"/>
              </a:ext>
            </a:extLst>
          </p:cNvPr>
          <p:cNvSpPr>
            <a:spLocks noGrp="1"/>
          </p:cNvSpPr>
          <p:nvPr>
            <p:ph sz="half" idx="1"/>
          </p:nvPr>
        </p:nvSpPr>
        <p:spPr/>
        <p:txBody>
          <a:bodyPr/>
          <a:lstStyle/>
          <a:p>
            <a:pPr marL="457200" indent="-457200">
              <a:buFont typeface="+mj-lt"/>
              <a:buAutoNum type="arabicPeriod"/>
            </a:pPr>
            <a:r>
              <a:rPr lang="en-US" altLang="zh-CN" sz="1800" dirty="0"/>
              <a:t>CISC</a:t>
            </a:r>
            <a:r>
              <a:rPr lang="zh-CN" altLang="en-US" sz="1800" dirty="0"/>
              <a:t>阶段。上世纪</a:t>
            </a:r>
            <a:r>
              <a:rPr lang="en-US" altLang="zh-CN" sz="1800" dirty="0"/>
              <a:t>80</a:t>
            </a:r>
            <a:r>
              <a:rPr lang="zh-CN" altLang="en-US" sz="1800" dirty="0"/>
              <a:t>年代，</a:t>
            </a:r>
            <a:r>
              <a:rPr lang="en-US" altLang="zh-CN" sz="1800" dirty="0"/>
              <a:t>x86</a:t>
            </a:r>
            <a:r>
              <a:rPr lang="zh-CN" altLang="en-US" sz="1800" dirty="0"/>
              <a:t>架构为代表的</a:t>
            </a:r>
            <a:r>
              <a:rPr lang="en-US" altLang="zh-CN" sz="1800" dirty="0"/>
              <a:t>CISC</a:t>
            </a:r>
            <a:r>
              <a:rPr lang="zh-CN" altLang="en-US" sz="1800" dirty="0"/>
              <a:t>架构开启了</a:t>
            </a:r>
            <a:r>
              <a:rPr lang="en-US" altLang="zh-CN" sz="1800" dirty="0"/>
              <a:t>CPU</a:t>
            </a:r>
            <a:r>
              <a:rPr lang="zh-CN" altLang="en-US" sz="1800" dirty="0"/>
              <a:t>性能快速提升的时代，</a:t>
            </a:r>
            <a:r>
              <a:rPr lang="en-US" altLang="zh-CN" sz="1800" dirty="0"/>
              <a:t>CPU</a:t>
            </a:r>
            <a:r>
              <a:rPr lang="zh-CN" altLang="en-US" sz="1800" dirty="0"/>
              <a:t>性能每年提升约</a:t>
            </a:r>
            <a:r>
              <a:rPr lang="en-US" altLang="zh-CN" sz="1800" dirty="0"/>
              <a:t>25%</a:t>
            </a:r>
            <a:r>
              <a:rPr lang="zh-CN" altLang="en-US" sz="1800" dirty="0"/>
              <a:t>（图中</a:t>
            </a:r>
            <a:r>
              <a:rPr lang="en-US" altLang="zh-CN" sz="1800" dirty="0"/>
              <a:t>22%</a:t>
            </a:r>
            <a:r>
              <a:rPr lang="zh-CN" altLang="en-US" sz="1800" dirty="0"/>
              <a:t>数据有误），大约</a:t>
            </a:r>
            <a:r>
              <a:rPr lang="en-US" altLang="zh-CN" sz="1800" dirty="0"/>
              <a:t>3</a:t>
            </a:r>
            <a:r>
              <a:rPr lang="zh-CN" altLang="en-US" sz="1800" dirty="0"/>
              <a:t>年性能可以翻倍。</a:t>
            </a:r>
          </a:p>
          <a:p>
            <a:pPr marL="457200" indent="-457200">
              <a:buFont typeface="+mj-lt"/>
              <a:buAutoNum type="arabicPeriod"/>
            </a:pPr>
            <a:r>
              <a:rPr lang="en-US" altLang="zh-CN" sz="1800" dirty="0"/>
              <a:t>RISC</a:t>
            </a:r>
            <a:r>
              <a:rPr lang="zh-CN" altLang="en-US" sz="1800" dirty="0"/>
              <a:t>阶段。</a:t>
            </a:r>
            <a:r>
              <a:rPr lang="en-US" altLang="zh-CN" sz="1800" dirty="0"/>
              <a:t>CISC</a:t>
            </a:r>
            <a:r>
              <a:rPr lang="zh-CN" altLang="en-US" sz="1800" dirty="0"/>
              <a:t>指令系统越来越复杂，而</a:t>
            </a:r>
            <a:r>
              <a:rPr lang="en-US" altLang="zh-CN" sz="1800" dirty="0"/>
              <a:t>RISC</a:t>
            </a:r>
            <a:r>
              <a:rPr lang="zh-CN" altLang="en-US" sz="1800" dirty="0"/>
              <a:t>证明了“越精简，越高效”。随着</a:t>
            </a:r>
            <a:r>
              <a:rPr lang="en-US" altLang="zh-CN" sz="1800" dirty="0"/>
              <a:t>RISC</a:t>
            </a:r>
            <a:r>
              <a:rPr lang="zh-CN" altLang="en-US" sz="1800" dirty="0"/>
              <a:t>架构的</a:t>
            </a:r>
            <a:r>
              <a:rPr lang="en-US" altLang="zh-CN" sz="1800" dirty="0"/>
              <a:t>CPU</a:t>
            </a:r>
            <a:r>
              <a:rPr lang="zh-CN" altLang="en-US" sz="1800" dirty="0"/>
              <a:t>开始流行，性能每年可以达到</a:t>
            </a:r>
            <a:r>
              <a:rPr lang="en-US" altLang="zh-CN" sz="1800" dirty="0"/>
              <a:t>52%</a:t>
            </a:r>
            <a:r>
              <a:rPr lang="zh-CN" altLang="en-US" sz="1800" dirty="0"/>
              <a:t>，性能翻倍只需要</a:t>
            </a:r>
            <a:r>
              <a:rPr lang="en-US" altLang="zh-CN" sz="1800" dirty="0"/>
              <a:t>18</a:t>
            </a:r>
            <a:r>
              <a:rPr lang="zh-CN" altLang="en-US" sz="1800" dirty="0"/>
              <a:t>个月。</a:t>
            </a:r>
          </a:p>
          <a:p>
            <a:pPr marL="457200" indent="-457200">
              <a:buFont typeface="+mj-lt"/>
              <a:buAutoNum type="arabicPeriod"/>
            </a:pPr>
            <a:r>
              <a:rPr lang="zh-CN" altLang="en-US" sz="1800" dirty="0"/>
              <a:t>多核阶段。单核</a:t>
            </a:r>
            <a:r>
              <a:rPr lang="en-US" altLang="zh-CN" sz="1800" dirty="0"/>
              <a:t>CPU</a:t>
            </a:r>
            <a:r>
              <a:rPr lang="zh-CN" altLang="en-US" sz="1800" dirty="0"/>
              <a:t>的性能提升越来越困难，通过集成更多</a:t>
            </a:r>
            <a:r>
              <a:rPr lang="en-US" altLang="zh-CN" sz="1800" dirty="0"/>
              <a:t>CPU</a:t>
            </a:r>
            <a:r>
              <a:rPr lang="zh-CN" altLang="en-US" sz="1800" dirty="0"/>
              <a:t>核并行的方式来进一步提升性能。这一时期，每年性能提升可以到</a:t>
            </a:r>
            <a:r>
              <a:rPr lang="en-US" altLang="zh-CN" sz="1800" dirty="0"/>
              <a:t>23%</a:t>
            </a:r>
            <a:r>
              <a:rPr lang="zh-CN" altLang="en-US" sz="1800" dirty="0"/>
              <a:t>，性能翻倍需要</a:t>
            </a:r>
            <a:r>
              <a:rPr lang="en-US" altLang="zh-CN" sz="1800" dirty="0"/>
              <a:t>3.5</a:t>
            </a:r>
            <a:r>
              <a:rPr lang="zh-CN" altLang="en-US" sz="1800" dirty="0"/>
              <a:t>年。</a:t>
            </a:r>
          </a:p>
          <a:p>
            <a:pPr marL="457200" indent="-457200">
              <a:buFont typeface="+mj-lt"/>
              <a:buAutoNum type="arabicPeriod"/>
            </a:pPr>
            <a:r>
              <a:rPr lang="zh-CN" altLang="en-US" sz="1800" dirty="0"/>
              <a:t>多核性能递减阶段。随着</a:t>
            </a:r>
            <a:r>
              <a:rPr lang="en-US" altLang="zh-CN" sz="1800" dirty="0"/>
              <a:t>CPU</a:t>
            </a:r>
            <a:r>
              <a:rPr lang="zh-CN" altLang="en-US" sz="1800" dirty="0"/>
              <a:t>核的数量越来越多，阿姆达尔定律证明了处理器数量的增加带来的收益会逐渐递减。这一时期，</a:t>
            </a:r>
            <a:r>
              <a:rPr lang="en-US" altLang="zh-CN" sz="1800" dirty="0"/>
              <a:t>CPU</a:t>
            </a:r>
            <a:r>
              <a:rPr lang="zh-CN" altLang="en-US" sz="1800" dirty="0"/>
              <a:t>性能提升每年只有</a:t>
            </a:r>
            <a:r>
              <a:rPr lang="en-US" altLang="zh-CN" sz="1800" dirty="0"/>
              <a:t>12%</a:t>
            </a:r>
            <a:r>
              <a:rPr lang="zh-CN" altLang="en-US" sz="1800" dirty="0"/>
              <a:t>，性能翻倍需要</a:t>
            </a:r>
            <a:r>
              <a:rPr lang="en-US" altLang="zh-CN" sz="1800" dirty="0"/>
              <a:t>6</a:t>
            </a:r>
            <a:r>
              <a:rPr lang="zh-CN" altLang="en-US" sz="1800" dirty="0"/>
              <a:t>年。</a:t>
            </a:r>
          </a:p>
          <a:p>
            <a:pPr marL="457200" indent="-457200">
              <a:buFont typeface="+mj-lt"/>
              <a:buAutoNum type="arabicPeriod"/>
            </a:pPr>
            <a:r>
              <a:rPr lang="zh-CN" altLang="en-US" sz="1800" dirty="0"/>
              <a:t>性能提升瓶颈阶段。不管是从架构</a:t>
            </a:r>
            <a:r>
              <a:rPr lang="en-US" altLang="zh-CN" sz="1800" dirty="0"/>
              <a:t>/</a:t>
            </a:r>
            <a:r>
              <a:rPr lang="zh-CN" altLang="en-US" sz="1800" dirty="0"/>
              <a:t>微架构设计、工艺、多核并行等各种手段都用尽的时候，</a:t>
            </a:r>
            <a:r>
              <a:rPr lang="en-US" altLang="zh-CN" sz="1800" dirty="0"/>
              <a:t>CPU</a:t>
            </a:r>
            <a:r>
              <a:rPr lang="zh-CN" altLang="en-US" sz="1800" dirty="0"/>
              <a:t>整体的性能提升达到了一个瓶颈。从</a:t>
            </a:r>
            <a:r>
              <a:rPr lang="en-US" altLang="zh-CN" sz="1800" dirty="0"/>
              <a:t>2015</a:t>
            </a:r>
            <a:r>
              <a:rPr lang="zh-CN" altLang="en-US" sz="1800" dirty="0"/>
              <a:t>年之后，</a:t>
            </a:r>
            <a:r>
              <a:rPr lang="en-US" altLang="zh-CN" sz="1800" dirty="0"/>
              <a:t>CPU</a:t>
            </a:r>
            <a:r>
              <a:rPr lang="zh-CN" altLang="en-US" sz="1800" dirty="0"/>
              <a:t>性能每年提升只有</a:t>
            </a:r>
            <a:r>
              <a:rPr lang="en-US" altLang="zh-CN" sz="1800" dirty="0"/>
              <a:t>3%</a:t>
            </a:r>
            <a:r>
              <a:rPr lang="zh-CN" altLang="en-US" sz="1800" dirty="0"/>
              <a:t>，要想性能翻倍，需要</a:t>
            </a:r>
            <a:r>
              <a:rPr lang="en-US" altLang="zh-CN" sz="1800" dirty="0"/>
              <a:t>20</a:t>
            </a:r>
            <a:r>
              <a:rPr lang="zh-CN" altLang="en-US" sz="1800" dirty="0"/>
              <a:t>年。</a:t>
            </a:r>
          </a:p>
        </p:txBody>
      </p:sp>
    </p:spTree>
    <p:extLst>
      <p:ext uri="{BB962C8B-B14F-4D97-AF65-F5344CB8AC3E}">
        <p14:creationId xmlns:p14="http://schemas.microsoft.com/office/powerpoint/2010/main" val="5362940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F8C11CA7-818A-744A-BAB3-920D94AAC3F8}"/>
              </a:ext>
            </a:extLst>
          </p:cNvPr>
          <p:cNvSpPr>
            <a:spLocks noGrp="1"/>
          </p:cNvSpPr>
          <p:nvPr>
            <p:ph sz="half" idx="1"/>
          </p:nvPr>
        </p:nvSpPr>
        <p:spPr/>
        <p:txBody>
          <a:bodyPr>
            <a:normAutofit/>
          </a:bodyPr>
          <a:lstStyle/>
          <a:p>
            <a:r>
              <a:rPr lang="en-US" altLang="zh-CN" dirty="0">
                <a:latin typeface="Futura Medium" panose="020B0602020204020303" pitchFamily="34" charset="-79"/>
                <a:cs typeface="Futura Medium" panose="020B0602020204020303" pitchFamily="34" charset="-79"/>
              </a:rPr>
              <a:t>1.</a:t>
            </a:r>
            <a:r>
              <a:rPr lang="zh-CN" altLang="en-US" dirty="0">
                <a:latin typeface="Futura Medium" panose="020B0602020204020303" pitchFamily="34" charset="-79"/>
                <a:cs typeface="Futura Medium" panose="020B0602020204020303" pitchFamily="34" charset="-79"/>
              </a:rPr>
              <a:t> </a:t>
            </a:r>
            <a:r>
              <a:rPr lang="en-US" altLang="zh-CN" dirty="0">
                <a:latin typeface="Futura Medium" panose="020B0602020204020303" pitchFamily="34" charset="-79"/>
                <a:cs typeface="Futura Medium" panose="020B0602020204020303" pitchFamily="34" charset="-79"/>
              </a:rPr>
              <a:t>AI</a:t>
            </a:r>
            <a:r>
              <a:rPr lang="zh-CN" altLang="en-US" dirty="0">
                <a:latin typeface="Futura Medium" panose="020B0602020204020303" pitchFamily="34" charset="-79"/>
                <a:cs typeface="Futura Medium" panose="020B0602020204020303" pitchFamily="34" charset="-79"/>
              </a:rPr>
              <a:t> 算法模型现状</a:t>
            </a:r>
            <a:endParaRPr lang="en-US" altLang="zh-CN" dirty="0">
              <a:latin typeface="Futura Medium" panose="020B0602020204020303" pitchFamily="34" charset="-79"/>
              <a:cs typeface="Futura Medium" panose="020B0602020204020303" pitchFamily="34" charset="-79"/>
            </a:endParaRPr>
          </a:p>
        </p:txBody>
      </p:sp>
    </p:spTree>
    <p:extLst>
      <p:ext uri="{BB962C8B-B14F-4D97-AF65-F5344CB8AC3E}">
        <p14:creationId xmlns:p14="http://schemas.microsoft.com/office/powerpoint/2010/main" val="16572322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B1194606-5ED1-284F-9394-EDB544EBC02A}"/>
              </a:ext>
            </a:extLst>
          </p:cNvPr>
          <p:cNvSpPr>
            <a:spLocks noGrp="1"/>
          </p:cNvSpPr>
          <p:nvPr>
            <p:ph type="title"/>
          </p:nvPr>
        </p:nvSpPr>
        <p:spPr/>
        <p:txBody>
          <a:bodyPr/>
          <a:lstStyle/>
          <a:p>
            <a:r>
              <a:rPr lang="en-US" altLang="zh-CN" dirty="0"/>
              <a:t>CPU</a:t>
            </a:r>
            <a:r>
              <a:rPr lang="zh-CN" altLang="en-US" dirty="0"/>
              <a:t> 性能提升的五个阶段</a:t>
            </a:r>
          </a:p>
        </p:txBody>
      </p:sp>
      <p:pic>
        <p:nvPicPr>
          <p:cNvPr id="6" name="图片 5">
            <a:extLst>
              <a:ext uri="{FF2B5EF4-FFF2-40B4-BE49-F238E27FC236}">
                <a16:creationId xmlns:a16="http://schemas.microsoft.com/office/drawing/2014/main" id="{4EDDE50A-422B-E74A-B25A-DFDF6C654DF4}"/>
              </a:ext>
            </a:extLst>
          </p:cNvPr>
          <p:cNvPicPr>
            <a:picLocks noChangeAspect="1"/>
          </p:cNvPicPr>
          <p:nvPr/>
        </p:nvPicPr>
        <p:blipFill>
          <a:blip r:embed="rId2"/>
          <a:stretch>
            <a:fillRect/>
          </a:stretch>
        </p:blipFill>
        <p:spPr>
          <a:xfrm>
            <a:off x="2259751" y="1286787"/>
            <a:ext cx="7677260" cy="5012799"/>
          </a:xfrm>
          <a:prstGeom prst="rect">
            <a:avLst/>
          </a:prstGeom>
        </p:spPr>
      </p:pic>
    </p:spTree>
    <p:extLst>
      <p:ext uri="{BB962C8B-B14F-4D97-AF65-F5344CB8AC3E}">
        <p14:creationId xmlns:p14="http://schemas.microsoft.com/office/powerpoint/2010/main" val="37878563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8E886D-E8D3-C747-A803-8076B17A2A9C}"/>
              </a:ext>
            </a:extLst>
          </p:cNvPr>
          <p:cNvSpPr>
            <a:spLocks noGrp="1"/>
          </p:cNvSpPr>
          <p:nvPr>
            <p:ph type="title"/>
          </p:nvPr>
        </p:nvSpPr>
        <p:spPr/>
        <p:txBody>
          <a:bodyPr/>
          <a:lstStyle/>
          <a:p>
            <a:r>
              <a:rPr kumimoji="1" lang="en-US" altLang="zh-CN" dirty="0"/>
              <a:t>GPU</a:t>
            </a:r>
            <a:r>
              <a:rPr kumimoji="1" lang="zh-CN" altLang="en-US" dirty="0"/>
              <a:t> 性能提升</a:t>
            </a:r>
          </a:p>
        </p:txBody>
      </p:sp>
      <p:sp>
        <p:nvSpPr>
          <p:cNvPr id="5" name="内容占位符 4">
            <a:extLst>
              <a:ext uri="{FF2B5EF4-FFF2-40B4-BE49-F238E27FC236}">
                <a16:creationId xmlns:a16="http://schemas.microsoft.com/office/drawing/2014/main" id="{59D69F40-96A9-2F4B-9EC9-D785A48CB235}"/>
              </a:ext>
            </a:extLst>
          </p:cNvPr>
          <p:cNvSpPr>
            <a:spLocks noGrp="1"/>
          </p:cNvSpPr>
          <p:nvPr>
            <p:ph sz="half" idx="1"/>
          </p:nvPr>
        </p:nvSpPr>
        <p:spPr>
          <a:xfrm>
            <a:off x="623635" y="1360170"/>
            <a:ext cx="10963473" cy="4994910"/>
          </a:xfrm>
        </p:spPr>
        <p:txBody>
          <a:bodyPr/>
          <a:lstStyle/>
          <a:p>
            <a:r>
              <a:rPr lang="en-US" altLang="zh-CN" dirty="0"/>
              <a:t>1995</a:t>
            </a:r>
            <a:r>
              <a:rPr lang="zh-CN" altLang="en-US" dirty="0"/>
              <a:t> 年后开始为特殊应用定制专用芯片，通过消除通用处理器中冗余的功能部分，来进一步提高对特定应用的计算性能。比如，图形图像处理器 </a:t>
            </a:r>
            <a:r>
              <a:rPr lang="en-US" altLang="zh-CN" dirty="0"/>
              <a:t>GPU </a:t>
            </a:r>
            <a:r>
              <a:rPr lang="zh-CN" altLang="en-US" dirty="0"/>
              <a:t>就对图像类算法做专用加速。后来出现 </a:t>
            </a:r>
            <a:r>
              <a:rPr lang="en-US" altLang="zh-CN" dirty="0"/>
              <a:t>GPGPU</a:t>
            </a:r>
            <a:r>
              <a:rPr lang="zh-CN" altLang="en-US" dirty="0"/>
              <a:t>，对适合于抽象为单指令流多数据流（</a:t>
            </a:r>
            <a:r>
              <a:rPr lang="en-US" altLang="zh-CN" dirty="0"/>
              <a:t>SIMD</a:t>
            </a:r>
            <a:r>
              <a:rPr lang="zh-CN" altLang="en-US" dirty="0"/>
              <a:t>）的并行算法与工作负载能起到加速效果。</a:t>
            </a:r>
          </a:p>
          <a:p>
            <a:endParaRPr lang="zh-CN" altLang="en-US" dirty="0"/>
          </a:p>
        </p:txBody>
      </p:sp>
      <p:pic>
        <p:nvPicPr>
          <p:cNvPr id="6" name="图片 5">
            <a:extLst>
              <a:ext uri="{FF2B5EF4-FFF2-40B4-BE49-F238E27FC236}">
                <a16:creationId xmlns:a16="http://schemas.microsoft.com/office/drawing/2014/main" id="{9D59B7BC-5A98-C74F-97D0-23DF575A1E98}"/>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557994" y="3429000"/>
            <a:ext cx="5547377" cy="230785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图片 6">
            <a:extLst>
              <a:ext uri="{FF2B5EF4-FFF2-40B4-BE49-F238E27FC236}">
                <a16:creationId xmlns:a16="http://schemas.microsoft.com/office/drawing/2014/main" id="{73CAA3AC-F4C7-1542-B585-67F5D383CAD6}"/>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429443" y="3429000"/>
            <a:ext cx="5009976" cy="230785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7639988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AA4EF53-3FA8-D747-A372-117819E55584}"/>
              </a:ext>
            </a:extLst>
          </p:cNvPr>
          <p:cNvSpPr>
            <a:spLocks noGrp="1"/>
          </p:cNvSpPr>
          <p:nvPr>
            <p:ph type="title"/>
          </p:nvPr>
        </p:nvSpPr>
        <p:spPr/>
        <p:txBody>
          <a:bodyPr/>
          <a:lstStyle/>
          <a:p>
            <a:r>
              <a:rPr lang="en-US" altLang="zh-CN" dirty="0"/>
              <a:t>DSA</a:t>
            </a:r>
            <a:r>
              <a:rPr lang="zh-CN" altLang="en-US" dirty="0"/>
              <a:t> 专用硬件</a:t>
            </a:r>
          </a:p>
        </p:txBody>
      </p:sp>
      <p:sp>
        <p:nvSpPr>
          <p:cNvPr id="5" name="内容占位符 4">
            <a:extLst>
              <a:ext uri="{FF2B5EF4-FFF2-40B4-BE49-F238E27FC236}">
                <a16:creationId xmlns:a16="http://schemas.microsoft.com/office/drawing/2014/main" id="{02AB4CE7-2EB3-5A4D-B4C4-96072E7FE144}"/>
              </a:ext>
            </a:extLst>
          </p:cNvPr>
          <p:cNvSpPr>
            <a:spLocks noGrp="1"/>
          </p:cNvSpPr>
          <p:nvPr>
            <p:ph sz="half" idx="1"/>
          </p:nvPr>
        </p:nvSpPr>
        <p:spPr>
          <a:xfrm>
            <a:off x="208482" y="1360169"/>
            <a:ext cx="4153312" cy="4994910"/>
          </a:xfrm>
        </p:spPr>
        <p:txBody>
          <a:bodyPr/>
          <a:lstStyle/>
          <a:p>
            <a:r>
              <a:rPr lang="zh-CN" altLang="en-US" dirty="0"/>
              <a:t>对深度学习模型中计算模式进行抽象，转换为矩阵乘法或非线性变换，根据专用负载特点进一步定制流水线化执行的硬件，减少访存提升计算密度，提高专用应用性能。</a:t>
            </a:r>
            <a:endParaRPr lang="en-US" altLang="zh-CN" dirty="0"/>
          </a:p>
          <a:p>
            <a:r>
              <a:rPr lang="zh-CN" altLang="en-US" dirty="0"/>
              <a:t>深度学习负载本身在算法层常常应用的稀疏性和量化等加速手段也逐渐被硬件厂商定制到专用加速器中，在专用计算领域进一步协同优化加速。</a:t>
            </a:r>
          </a:p>
        </p:txBody>
      </p:sp>
      <p:pic>
        <p:nvPicPr>
          <p:cNvPr id="2" name="图片 1">
            <a:extLst>
              <a:ext uri="{FF2B5EF4-FFF2-40B4-BE49-F238E27FC236}">
                <a16:creationId xmlns:a16="http://schemas.microsoft.com/office/drawing/2014/main" id="{AA45917C-244C-3042-A323-FDD1077E2508}"/>
              </a:ext>
            </a:extLst>
          </p:cNvPr>
          <p:cNvPicPr>
            <a:picLocks noChangeAspect="1"/>
          </p:cNvPicPr>
          <p:nvPr/>
        </p:nvPicPr>
        <p:blipFill>
          <a:blip r:embed="rId2"/>
          <a:stretch>
            <a:fillRect/>
          </a:stretch>
        </p:blipFill>
        <p:spPr>
          <a:xfrm>
            <a:off x="4614042" y="1632317"/>
            <a:ext cx="7374240" cy="4450615"/>
          </a:xfrm>
          <a:prstGeom prst="rect">
            <a:avLst/>
          </a:prstGeom>
        </p:spPr>
      </p:pic>
    </p:spTree>
    <p:extLst>
      <p:ext uri="{BB962C8B-B14F-4D97-AF65-F5344CB8AC3E}">
        <p14:creationId xmlns:p14="http://schemas.microsoft.com/office/powerpoint/2010/main" val="40620465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FCD6EB8B-9C00-6A41-8E56-AD8495B93E34}"/>
              </a:ext>
            </a:extLst>
          </p:cNvPr>
          <p:cNvSpPr>
            <a:spLocks noGrp="1"/>
          </p:cNvSpPr>
          <p:nvPr>
            <p:ph type="title"/>
          </p:nvPr>
        </p:nvSpPr>
        <p:spPr/>
        <p:txBody>
          <a:bodyPr/>
          <a:lstStyle/>
          <a:p>
            <a:r>
              <a:rPr lang="zh-CN" altLang="en-US" dirty="0"/>
              <a:t>模型对算力的需求</a:t>
            </a:r>
          </a:p>
        </p:txBody>
      </p:sp>
      <p:pic>
        <p:nvPicPr>
          <p:cNvPr id="5" name="内容占位符 4">
            <a:extLst>
              <a:ext uri="{FF2B5EF4-FFF2-40B4-BE49-F238E27FC236}">
                <a16:creationId xmlns:a16="http://schemas.microsoft.com/office/drawing/2014/main" id="{07983DE8-4666-B042-9AC4-50B8143CAC82}"/>
              </a:ext>
            </a:extLst>
          </p:cNvPr>
          <p:cNvPicPr>
            <a:picLocks noGrp="1" noChangeAspect="1"/>
          </p:cNvPicPr>
          <p:nvPr>
            <p:ph sz="half" idx="1"/>
          </p:nvPr>
        </p:nvPicPr>
        <p:blipFill>
          <a:blip r:embed="rId2"/>
          <a:stretch>
            <a:fillRect/>
          </a:stretch>
        </p:blipFill>
        <p:spPr>
          <a:xfrm>
            <a:off x="1227571" y="1304075"/>
            <a:ext cx="9755599" cy="5019159"/>
          </a:xfrm>
          <a:prstGeom prst="rect">
            <a:avLst/>
          </a:prstGeom>
        </p:spPr>
      </p:pic>
    </p:spTree>
    <p:extLst>
      <p:ext uri="{BB962C8B-B14F-4D97-AF65-F5344CB8AC3E}">
        <p14:creationId xmlns:p14="http://schemas.microsoft.com/office/powerpoint/2010/main" val="28363012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F7B000A3-D9D7-5449-B6BA-AD9184C0EC6C}"/>
              </a:ext>
            </a:extLst>
          </p:cNvPr>
          <p:cNvSpPr>
            <a:spLocks noGrp="1"/>
          </p:cNvSpPr>
          <p:nvPr>
            <p:ph type="title"/>
          </p:nvPr>
        </p:nvSpPr>
        <p:spPr/>
        <p:txBody>
          <a:bodyPr/>
          <a:lstStyle/>
          <a:p>
            <a:r>
              <a:rPr lang="zh-CN" altLang="en-US" dirty="0"/>
              <a:t>算力瓶颈之后</a:t>
            </a:r>
          </a:p>
        </p:txBody>
      </p:sp>
      <p:sp>
        <p:nvSpPr>
          <p:cNvPr id="6" name="内容占位符 5">
            <a:extLst>
              <a:ext uri="{FF2B5EF4-FFF2-40B4-BE49-F238E27FC236}">
                <a16:creationId xmlns:a16="http://schemas.microsoft.com/office/drawing/2014/main" id="{139F7E6E-4E5F-2647-8C09-D7CE93A6F037}"/>
              </a:ext>
            </a:extLst>
          </p:cNvPr>
          <p:cNvSpPr>
            <a:spLocks noGrp="1"/>
          </p:cNvSpPr>
          <p:nvPr>
            <p:ph sz="half" idx="1"/>
          </p:nvPr>
        </p:nvSpPr>
        <p:spPr/>
        <p:txBody>
          <a:bodyPr/>
          <a:lstStyle/>
          <a:p>
            <a:r>
              <a:rPr lang="zh-CN" altLang="en-US" dirty="0"/>
              <a:t>算力还是可能在短期内成为瓶颈，那么人工智能系统的性能下一代的出路在哪？</a:t>
            </a:r>
            <a:endParaRPr lang="en-US" altLang="zh-CN" dirty="0"/>
          </a:p>
          <a:p>
            <a:r>
              <a:rPr lang="zh-CN" altLang="en-US" dirty="0"/>
              <a:t>在后面的 </a:t>
            </a:r>
            <a:r>
              <a:rPr lang="en-US" altLang="zh-CN" dirty="0"/>
              <a:t>AI</a:t>
            </a:r>
            <a:r>
              <a:rPr lang="zh-CN" altLang="en-US" dirty="0"/>
              <a:t> 系统中会深入地介绍，除单独芯片不断迭代进行性能放大（</a:t>
            </a:r>
            <a:r>
              <a:rPr lang="en-US" altLang="zh-CN" dirty="0"/>
              <a:t>Scale Up</a:t>
            </a:r>
            <a:r>
              <a:rPr lang="zh-CN" altLang="en-US" dirty="0"/>
              <a:t>），系统工程师不断设计更好的分布式计算系统，将计算并行开来达到向外扩展（</a:t>
            </a:r>
            <a:r>
              <a:rPr lang="en-US" altLang="zh-CN" dirty="0"/>
              <a:t>Scale Out</a:t>
            </a:r>
            <a:r>
              <a:rPr lang="zh-CN" altLang="en-US" dirty="0"/>
              <a:t>），同时发掘 </a:t>
            </a:r>
            <a:r>
              <a:rPr lang="en-US" altLang="zh-CN" dirty="0"/>
              <a:t>AI</a:t>
            </a:r>
            <a:r>
              <a:rPr lang="zh-CN" altLang="en-US" dirty="0"/>
              <a:t> 作业特点，系统上软硬件协同设计，进一步提升计算效率和性能。</a:t>
            </a:r>
          </a:p>
          <a:p>
            <a:endParaRPr lang="zh-CN" altLang="en-US" dirty="0"/>
          </a:p>
        </p:txBody>
      </p:sp>
    </p:spTree>
    <p:extLst>
      <p:ext uri="{BB962C8B-B14F-4D97-AF65-F5344CB8AC3E}">
        <p14:creationId xmlns:p14="http://schemas.microsoft.com/office/powerpoint/2010/main" val="35406170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60208BC7-F501-2349-94BA-46D35B2F17F8}"/>
              </a:ext>
            </a:extLst>
          </p:cNvPr>
          <p:cNvSpPr>
            <a:spLocks noGrp="1"/>
          </p:cNvSpPr>
          <p:nvPr>
            <p:ph type="title"/>
          </p:nvPr>
        </p:nvSpPr>
        <p:spPr/>
        <p:txBody>
          <a:bodyPr/>
          <a:lstStyle/>
          <a:p>
            <a:r>
              <a:rPr lang="en-US" altLang="zh-CN" dirty="0">
                <a:latin typeface="Futura Medium" panose="020B0602020204020303" pitchFamily="34" charset="-79"/>
                <a:cs typeface="Futura Medium" panose="020B0602020204020303" pitchFamily="34" charset="-79"/>
              </a:rPr>
              <a:t>Still</a:t>
            </a:r>
            <a:r>
              <a:rPr lang="zh-CN" altLang="en-US" dirty="0">
                <a:latin typeface="Futura Medium" panose="020B0602020204020303" pitchFamily="34" charset="-79"/>
                <a:cs typeface="Futura Medium" panose="020B0602020204020303" pitchFamily="34" charset="-79"/>
              </a:rPr>
              <a:t> </a:t>
            </a:r>
            <a:r>
              <a:rPr lang="en-US" altLang="zh-CN" dirty="0">
                <a:latin typeface="Futura Medium" panose="020B0602020204020303" pitchFamily="34" charset="-79"/>
                <a:cs typeface="Futura Medium" panose="020B0602020204020303" pitchFamily="34" charset="-79"/>
              </a:rPr>
              <a:t>curious</a:t>
            </a:r>
            <a:r>
              <a:rPr lang="zh-CN" altLang="en-US" dirty="0">
                <a:latin typeface="Futura Medium" panose="020B0602020204020303" pitchFamily="34" charset="-79"/>
                <a:cs typeface="Futura Medium" panose="020B0602020204020303" pitchFamily="34" charset="-79"/>
              </a:rPr>
              <a:t> </a:t>
            </a:r>
            <a:r>
              <a:rPr lang="en-US" altLang="zh-CN" dirty="0">
                <a:latin typeface="Futura Medium" panose="020B0602020204020303" pitchFamily="34" charset="-79"/>
                <a:cs typeface="Futura Medium" panose="020B0602020204020303" pitchFamily="34" charset="-79"/>
              </a:rPr>
              <a:t>about</a:t>
            </a:r>
            <a:r>
              <a:rPr lang="zh-CN" altLang="en-US" dirty="0">
                <a:latin typeface="Futura Medium" panose="020B0602020204020303" pitchFamily="34" charset="-79"/>
                <a:cs typeface="Futura Medium" panose="020B0602020204020303" pitchFamily="34" charset="-79"/>
              </a:rPr>
              <a:t> </a:t>
            </a:r>
            <a:r>
              <a:rPr lang="en-US" altLang="zh-CN" dirty="0">
                <a:latin typeface="Futura Medium" panose="020B0602020204020303" pitchFamily="34" charset="-79"/>
                <a:cs typeface="Futura Medium" panose="020B0602020204020303" pitchFamily="34" charset="-79"/>
              </a:rPr>
              <a:t>AI</a:t>
            </a:r>
            <a:r>
              <a:rPr lang="zh-CN" altLang="en-US" dirty="0">
                <a:latin typeface="Futura Medium" panose="020B0602020204020303" pitchFamily="34" charset="-79"/>
                <a:cs typeface="Futura Medium" panose="020B0602020204020303" pitchFamily="34" charset="-79"/>
              </a:rPr>
              <a:t> </a:t>
            </a:r>
            <a:r>
              <a:rPr lang="en-US" altLang="zh-CN" dirty="0">
                <a:latin typeface="Futura Medium" panose="020B0602020204020303" pitchFamily="34" charset="-79"/>
                <a:cs typeface="Futura Medium" panose="020B0602020204020303" pitchFamily="34" charset="-79"/>
              </a:rPr>
              <a:t>System</a:t>
            </a:r>
            <a:r>
              <a:rPr lang="zh-CN" altLang="en-US" dirty="0">
                <a:latin typeface="Futura Medium" panose="020B0602020204020303" pitchFamily="34" charset="-79"/>
                <a:cs typeface="Futura Medium" panose="020B0602020204020303" pitchFamily="34" charset="-79"/>
              </a:rPr>
              <a:t>？</a:t>
            </a:r>
          </a:p>
        </p:txBody>
      </p:sp>
      <p:sp>
        <p:nvSpPr>
          <p:cNvPr id="5" name="内容占位符 4">
            <a:extLst>
              <a:ext uri="{FF2B5EF4-FFF2-40B4-BE49-F238E27FC236}">
                <a16:creationId xmlns:a16="http://schemas.microsoft.com/office/drawing/2014/main" id="{C745CA6A-5C2F-9D4C-B983-640927CC0209}"/>
              </a:ext>
            </a:extLst>
          </p:cNvPr>
          <p:cNvSpPr>
            <a:spLocks noGrp="1"/>
          </p:cNvSpPr>
          <p:nvPr>
            <p:ph sz="half" idx="1"/>
          </p:nvPr>
        </p:nvSpPr>
        <p:spPr/>
        <p:txBody>
          <a:bodyPr/>
          <a:lstStyle/>
          <a:p>
            <a:r>
              <a:rPr lang="en-US" altLang="zh-CN" sz="2400" dirty="0">
                <a:latin typeface="Futura Medium" panose="020B0602020204020303" pitchFamily="34" charset="-79"/>
                <a:cs typeface="Futura Medium" panose="020B0602020204020303" pitchFamily="34" charset="-79"/>
              </a:rPr>
              <a:t>AI</a:t>
            </a:r>
            <a:r>
              <a:rPr lang="zh-CN" altLang="en-US" sz="2400" dirty="0">
                <a:latin typeface="Futura Medium" panose="020B0602020204020303" pitchFamily="34" charset="-79"/>
                <a:cs typeface="Futura Medium" panose="020B0602020204020303" pitchFamily="34" charset="-79"/>
              </a:rPr>
              <a:t> 爆发三大因素：数据、算法、算力，对</a:t>
            </a:r>
            <a:r>
              <a:rPr lang="en-US" altLang="zh-CN" sz="2400" dirty="0">
                <a:latin typeface="Futura Medium" panose="020B0602020204020303" pitchFamily="34" charset="-79"/>
                <a:cs typeface="Futura Medium" panose="020B0602020204020303" pitchFamily="34" charset="-79"/>
              </a:rPr>
              <a:t>AI</a:t>
            </a:r>
            <a:r>
              <a:rPr lang="zh-CN" altLang="en-US" sz="2400" dirty="0">
                <a:latin typeface="Futura Medium" panose="020B0602020204020303" pitchFamily="34" charset="-79"/>
                <a:cs typeface="Futura Medium" panose="020B0602020204020303" pitchFamily="34" charset="-79"/>
              </a:rPr>
              <a:t> 系统带来哪些挑战和冲击？</a:t>
            </a:r>
            <a:endParaRPr lang="en-US" altLang="zh-CN" sz="2400" dirty="0">
              <a:latin typeface="Futura Medium" panose="020B0602020204020303" pitchFamily="34" charset="-79"/>
              <a:cs typeface="Futura Medium" panose="020B0602020204020303" pitchFamily="34" charset="-79"/>
            </a:endParaRPr>
          </a:p>
          <a:p>
            <a:r>
              <a:rPr lang="zh-CN" altLang="en-US" sz="2400" dirty="0">
                <a:latin typeface="Futura Medium" panose="020B0602020204020303" pitchFamily="34" charset="-79"/>
                <a:cs typeface="Futura Medium" panose="020B0602020204020303" pitchFamily="34" charset="-79"/>
              </a:rPr>
              <a:t>需要配套哪些 </a:t>
            </a:r>
            <a:r>
              <a:rPr lang="en-US" altLang="zh-CN" sz="2400" dirty="0">
                <a:latin typeface="Futura Medium" panose="020B0602020204020303" pitchFamily="34" charset="-79"/>
                <a:cs typeface="Futura Medium" panose="020B0602020204020303" pitchFamily="34" charset="-79"/>
              </a:rPr>
              <a:t>AI</a:t>
            </a:r>
            <a:r>
              <a:rPr lang="zh-CN" altLang="en-US" sz="2400" dirty="0">
                <a:latin typeface="Futura Medium" panose="020B0602020204020303" pitchFamily="34" charset="-79"/>
                <a:cs typeface="Futura Medium" panose="020B0602020204020303" pitchFamily="34" charset="-79"/>
              </a:rPr>
              <a:t> 系统的体系结构来支撑 </a:t>
            </a:r>
            <a:r>
              <a:rPr lang="en-US" altLang="zh-CN" sz="2400" dirty="0">
                <a:latin typeface="Futura Medium" panose="020B0602020204020303" pitchFamily="34" charset="-79"/>
                <a:cs typeface="Futura Medium" panose="020B0602020204020303" pitchFamily="34" charset="-79"/>
              </a:rPr>
              <a:t>AI</a:t>
            </a:r>
            <a:r>
              <a:rPr lang="zh-CN" altLang="en-US" sz="2400" dirty="0">
                <a:latin typeface="Futura Medium" panose="020B0602020204020303" pitchFamily="34" charset="-79"/>
                <a:cs typeface="Futura Medium" panose="020B0602020204020303" pitchFamily="34" charset="-79"/>
              </a:rPr>
              <a:t> 行业快速发展？</a:t>
            </a:r>
          </a:p>
        </p:txBody>
      </p:sp>
      <p:pic>
        <p:nvPicPr>
          <p:cNvPr id="6" name="图片 5">
            <a:extLst>
              <a:ext uri="{FF2B5EF4-FFF2-40B4-BE49-F238E27FC236}">
                <a16:creationId xmlns:a16="http://schemas.microsoft.com/office/drawing/2014/main" id="{154BA747-9700-BE45-9C81-0B2C9FBCF9F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143303" y="3648671"/>
            <a:ext cx="3439096" cy="2732657"/>
          </a:xfrm>
          <a:prstGeom prst="rect">
            <a:avLst/>
          </a:prstGeom>
        </p:spPr>
      </p:pic>
    </p:spTree>
    <p:extLst>
      <p:ext uri="{BB962C8B-B14F-4D97-AF65-F5344CB8AC3E}">
        <p14:creationId xmlns:p14="http://schemas.microsoft.com/office/powerpoint/2010/main" val="29408543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968801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7CF5D6A7-A016-2747-AB8F-B8F7B3C321C7}"/>
              </a:ext>
            </a:extLst>
          </p:cNvPr>
          <p:cNvSpPr>
            <a:spLocks noGrp="1"/>
          </p:cNvSpPr>
          <p:nvPr>
            <p:ph type="title"/>
          </p:nvPr>
        </p:nvSpPr>
        <p:spPr/>
        <p:txBody>
          <a:bodyPr/>
          <a:lstStyle/>
          <a:p>
            <a:r>
              <a:rPr lang="zh-CN" altLang="en-US" dirty="0"/>
              <a:t>基本模型结构类型</a:t>
            </a:r>
          </a:p>
        </p:txBody>
      </p:sp>
      <p:pic>
        <p:nvPicPr>
          <p:cNvPr id="10" name="图片 9">
            <a:extLst>
              <a:ext uri="{FF2B5EF4-FFF2-40B4-BE49-F238E27FC236}">
                <a16:creationId xmlns:a16="http://schemas.microsoft.com/office/drawing/2014/main" id="{66203492-8015-9843-808F-5C55C570AED6}"/>
              </a:ext>
            </a:extLst>
          </p:cNvPr>
          <p:cNvPicPr>
            <a:picLocks noChangeAspect="1"/>
          </p:cNvPicPr>
          <p:nvPr/>
        </p:nvPicPr>
        <p:blipFill rotWithShape="1">
          <a:blip r:embed="rId2"/>
          <a:srcRect r="10204"/>
          <a:stretch/>
        </p:blipFill>
        <p:spPr>
          <a:xfrm>
            <a:off x="611044" y="1910334"/>
            <a:ext cx="4857658" cy="1609375"/>
          </a:xfrm>
          <a:prstGeom prst="rect">
            <a:avLst/>
          </a:prstGeom>
        </p:spPr>
      </p:pic>
      <p:sp>
        <p:nvSpPr>
          <p:cNvPr id="11" name="内容占位符 4">
            <a:extLst>
              <a:ext uri="{FF2B5EF4-FFF2-40B4-BE49-F238E27FC236}">
                <a16:creationId xmlns:a16="http://schemas.microsoft.com/office/drawing/2014/main" id="{C79A85BD-65FB-3D45-9A18-54CF90EC49FF}"/>
              </a:ext>
            </a:extLst>
          </p:cNvPr>
          <p:cNvSpPr>
            <a:spLocks noGrp="1"/>
          </p:cNvSpPr>
          <p:nvPr>
            <p:ph sz="half" idx="1"/>
          </p:nvPr>
        </p:nvSpPr>
        <p:spPr>
          <a:xfrm>
            <a:off x="623635" y="1178779"/>
            <a:ext cx="4852176" cy="739878"/>
          </a:xfrm>
        </p:spPr>
        <p:txBody>
          <a:bodyPr anchor="ctr"/>
          <a:lstStyle/>
          <a:p>
            <a:pPr marL="0" indent="0" algn="ctr">
              <a:lnSpc>
                <a:spcPct val="100000"/>
              </a:lnSpc>
              <a:buNone/>
            </a:pPr>
            <a:r>
              <a:rPr lang="en-US" altLang="zh-CN" sz="2400" dirty="0"/>
              <a:t>CNN</a:t>
            </a:r>
            <a:endParaRPr lang="zh-CN" altLang="en-US" sz="2400" dirty="0"/>
          </a:p>
        </p:txBody>
      </p:sp>
      <p:pic>
        <p:nvPicPr>
          <p:cNvPr id="12" name="图片 11">
            <a:extLst>
              <a:ext uri="{FF2B5EF4-FFF2-40B4-BE49-F238E27FC236}">
                <a16:creationId xmlns:a16="http://schemas.microsoft.com/office/drawing/2014/main" id="{D972BE92-FC33-9C4E-8D69-1C75699B8FFD}"/>
              </a:ext>
            </a:extLst>
          </p:cNvPr>
          <p:cNvPicPr>
            <a:picLocks noChangeAspect="1"/>
          </p:cNvPicPr>
          <p:nvPr/>
        </p:nvPicPr>
        <p:blipFill>
          <a:blip r:embed="rId3"/>
          <a:stretch>
            <a:fillRect/>
          </a:stretch>
        </p:blipFill>
        <p:spPr>
          <a:xfrm>
            <a:off x="5853026" y="1858571"/>
            <a:ext cx="6027621" cy="1808286"/>
          </a:xfrm>
          <a:prstGeom prst="rect">
            <a:avLst/>
          </a:prstGeom>
        </p:spPr>
      </p:pic>
      <p:sp>
        <p:nvSpPr>
          <p:cNvPr id="13" name="内容占位符 4">
            <a:extLst>
              <a:ext uri="{FF2B5EF4-FFF2-40B4-BE49-F238E27FC236}">
                <a16:creationId xmlns:a16="http://schemas.microsoft.com/office/drawing/2014/main" id="{D0DBC357-0332-BE41-99A8-AEC645E9952B}"/>
              </a:ext>
            </a:extLst>
          </p:cNvPr>
          <p:cNvSpPr txBox="1">
            <a:spLocks/>
          </p:cNvSpPr>
          <p:nvPr/>
        </p:nvSpPr>
        <p:spPr>
          <a:xfrm>
            <a:off x="6560446" y="1178779"/>
            <a:ext cx="4852176" cy="739878"/>
          </a:xfrm>
          <a:prstGeom prst="rect">
            <a:avLst/>
          </a:prstGeom>
          <a:noFill/>
        </p:spPr>
        <p:txBody>
          <a:bodyPr anchor="ctr"/>
          <a:lstStyle>
            <a:lvl1pPr marL="239106" marR="0" indent="-239106" algn="l" defTabSz="1218804" rtl="0" eaLnBrk="1" fontAlgn="base" latinLnBrk="1" hangingPunct="1">
              <a:lnSpc>
                <a:spcPct val="150000"/>
              </a:lnSpc>
              <a:spcBef>
                <a:spcPts val="0"/>
              </a:spcBef>
              <a:spcAft>
                <a:spcPts val="800"/>
              </a:spcAft>
              <a:buClr>
                <a:srgbClr val="92D050"/>
              </a:buClr>
              <a:buFont typeface="Arial" pitchFamily="34" charset="0"/>
              <a:buChar cha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ts val="80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ts val="800"/>
              </a:spcAft>
              <a:buClr>
                <a:srgbClr val="92D050"/>
              </a:buClr>
              <a:buFontTx/>
              <a:buChar char="-"/>
              <a:tabLst/>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marL="21336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4pPr>
            <a:lvl5pPr marL="27432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5pPr>
            <a:lvl6pPr marL="33528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6pPr>
            <a:lvl7pPr marL="39623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7pPr>
            <a:lvl8pPr marL="45719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8pPr>
            <a:lvl9pPr marL="51815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9pPr>
          </a:lstStyle>
          <a:p>
            <a:pPr marL="0" indent="0" algn="ctr">
              <a:lnSpc>
                <a:spcPct val="100000"/>
              </a:lnSpc>
              <a:buFont typeface="Arial" pitchFamily="34" charset="0"/>
              <a:buNone/>
            </a:pPr>
            <a:r>
              <a:rPr lang="en-US" altLang="zh-CN" sz="2400" dirty="0"/>
              <a:t>RNN</a:t>
            </a:r>
            <a:endParaRPr lang="en-US" sz="2400" dirty="0"/>
          </a:p>
        </p:txBody>
      </p:sp>
      <p:pic>
        <p:nvPicPr>
          <p:cNvPr id="14" name="图片 13">
            <a:extLst>
              <a:ext uri="{FF2B5EF4-FFF2-40B4-BE49-F238E27FC236}">
                <a16:creationId xmlns:a16="http://schemas.microsoft.com/office/drawing/2014/main" id="{EFF80E2E-975C-4741-92C3-1AA1C49240FF}"/>
              </a:ext>
            </a:extLst>
          </p:cNvPr>
          <p:cNvPicPr>
            <a:picLocks noChangeAspect="1"/>
          </p:cNvPicPr>
          <p:nvPr/>
        </p:nvPicPr>
        <p:blipFill rotWithShape="1">
          <a:blip r:embed="rId4"/>
          <a:srcRect r="9680"/>
          <a:stretch/>
        </p:blipFill>
        <p:spPr>
          <a:xfrm>
            <a:off x="464162" y="4423187"/>
            <a:ext cx="5000176" cy="1609375"/>
          </a:xfrm>
          <a:prstGeom prst="rect">
            <a:avLst/>
          </a:prstGeom>
        </p:spPr>
      </p:pic>
      <p:sp>
        <p:nvSpPr>
          <p:cNvPr id="15" name="内容占位符 4">
            <a:extLst>
              <a:ext uri="{FF2B5EF4-FFF2-40B4-BE49-F238E27FC236}">
                <a16:creationId xmlns:a16="http://schemas.microsoft.com/office/drawing/2014/main" id="{20F79781-DCC1-1946-A9F6-B692A2CE85BD}"/>
              </a:ext>
            </a:extLst>
          </p:cNvPr>
          <p:cNvSpPr txBox="1">
            <a:spLocks/>
          </p:cNvSpPr>
          <p:nvPr/>
        </p:nvSpPr>
        <p:spPr>
          <a:xfrm>
            <a:off x="612162" y="3717267"/>
            <a:ext cx="4852176" cy="739878"/>
          </a:xfrm>
          <a:prstGeom prst="rect">
            <a:avLst/>
          </a:prstGeom>
          <a:noFill/>
        </p:spPr>
        <p:txBody>
          <a:bodyPr anchor="ctr"/>
          <a:lstStyle>
            <a:lvl1pPr marL="239106" marR="0" indent="-239106" algn="l" defTabSz="1218804" rtl="0" eaLnBrk="1" fontAlgn="base" latinLnBrk="1" hangingPunct="1">
              <a:lnSpc>
                <a:spcPct val="150000"/>
              </a:lnSpc>
              <a:spcBef>
                <a:spcPts val="0"/>
              </a:spcBef>
              <a:spcAft>
                <a:spcPts val="800"/>
              </a:spcAft>
              <a:buClr>
                <a:srgbClr val="92D050"/>
              </a:buClr>
              <a:buFont typeface="Arial" pitchFamily="34" charset="0"/>
              <a:buChar cha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ts val="80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ts val="800"/>
              </a:spcAft>
              <a:buClr>
                <a:srgbClr val="92D050"/>
              </a:buClr>
              <a:buFontTx/>
              <a:buChar char="-"/>
              <a:tabLst/>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marL="21336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4pPr>
            <a:lvl5pPr marL="27432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5pPr>
            <a:lvl6pPr marL="33528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6pPr>
            <a:lvl7pPr marL="39623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7pPr>
            <a:lvl8pPr marL="45719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8pPr>
            <a:lvl9pPr marL="51815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9pPr>
          </a:lstStyle>
          <a:p>
            <a:pPr marL="0" indent="0" algn="ctr">
              <a:lnSpc>
                <a:spcPct val="100000"/>
              </a:lnSpc>
              <a:buFont typeface="Arial" pitchFamily="34" charset="0"/>
              <a:buNone/>
            </a:pPr>
            <a:r>
              <a:rPr lang="en-US" altLang="zh-CN" sz="2400" dirty="0"/>
              <a:t>GNN</a:t>
            </a:r>
            <a:endParaRPr lang="en-US" sz="2400" dirty="0"/>
          </a:p>
        </p:txBody>
      </p:sp>
      <p:pic>
        <p:nvPicPr>
          <p:cNvPr id="18" name="图片 17">
            <a:extLst>
              <a:ext uri="{FF2B5EF4-FFF2-40B4-BE49-F238E27FC236}">
                <a16:creationId xmlns:a16="http://schemas.microsoft.com/office/drawing/2014/main" id="{B8129EDA-6463-F84B-B5DA-BCBD94F8AF01}"/>
              </a:ext>
            </a:extLst>
          </p:cNvPr>
          <p:cNvPicPr>
            <a:picLocks noChangeAspect="1"/>
          </p:cNvPicPr>
          <p:nvPr/>
        </p:nvPicPr>
        <p:blipFill rotWithShape="1">
          <a:blip r:embed="rId5"/>
          <a:srcRect t="38191" b="6038"/>
          <a:stretch/>
        </p:blipFill>
        <p:spPr>
          <a:xfrm>
            <a:off x="6210467" y="4423187"/>
            <a:ext cx="5187706" cy="1627458"/>
          </a:xfrm>
          <a:prstGeom prst="rect">
            <a:avLst/>
          </a:prstGeom>
        </p:spPr>
      </p:pic>
      <p:sp>
        <p:nvSpPr>
          <p:cNvPr id="19" name="内容占位符 4">
            <a:extLst>
              <a:ext uri="{FF2B5EF4-FFF2-40B4-BE49-F238E27FC236}">
                <a16:creationId xmlns:a16="http://schemas.microsoft.com/office/drawing/2014/main" id="{C4949181-1B10-444E-BF89-8FCF4F76F2DC}"/>
              </a:ext>
            </a:extLst>
          </p:cNvPr>
          <p:cNvSpPr txBox="1">
            <a:spLocks/>
          </p:cNvSpPr>
          <p:nvPr/>
        </p:nvSpPr>
        <p:spPr>
          <a:xfrm>
            <a:off x="6412401" y="3717267"/>
            <a:ext cx="4852176" cy="739878"/>
          </a:xfrm>
          <a:prstGeom prst="rect">
            <a:avLst/>
          </a:prstGeom>
          <a:noFill/>
        </p:spPr>
        <p:txBody>
          <a:bodyPr anchor="ctr"/>
          <a:lstStyle>
            <a:lvl1pPr marL="239106" marR="0" indent="-239106" algn="l" defTabSz="1218804" rtl="0" eaLnBrk="1" fontAlgn="base" latinLnBrk="1" hangingPunct="1">
              <a:lnSpc>
                <a:spcPct val="150000"/>
              </a:lnSpc>
              <a:spcBef>
                <a:spcPts val="0"/>
              </a:spcBef>
              <a:spcAft>
                <a:spcPts val="800"/>
              </a:spcAft>
              <a:buClr>
                <a:srgbClr val="92D050"/>
              </a:buClr>
              <a:buFont typeface="Arial" pitchFamily="34" charset="0"/>
              <a:buChar cha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ts val="80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ts val="800"/>
              </a:spcAft>
              <a:buClr>
                <a:srgbClr val="92D050"/>
              </a:buClr>
              <a:buFontTx/>
              <a:buChar char="-"/>
              <a:tabLst/>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marL="21336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4pPr>
            <a:lvl5pPr marL="27432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5pPr>
            <a:lvl6pPr marL="33528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6pPr>
            <a:lvl7pPr marL="39623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7pPr>
            <a:lvl8pPr marL="45719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8pPr>
            <a:lvl9pPr marL="51815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9pPr>
          </a:lstStyle>
          <a:p>
            <a:pPr marL="0" indent="0" algn="ctr">
              <a:lnSpc>
                <a:spcPct val="100000"/>
              </a:lnSpc>
              <a:buFont typeface="Arial" pitchFamily="34" charset="0"/>
              <a:buNone/>
            </a:pPr>
            <a:r>
              <a:rPr lang="en-US" altLang="zh-CN" sz="2400" dirty="0"/>
              <a:t>Diffusion</a:t>
            </a:r>
            <a:endParaRPr lang="en-US" sz="2400" dirty="0"/>
          </a:p>
        </p:txBody>
      </p:sp>
    </p:spTree>
    <p:extLst>
      <p:ext uri="{BB962C8B-B14F-4D97-AF65-F5344CB8AC3E}">
        <p14:creationId xmlns:p14="http://schemas.microsoft.com/office/powerpoint/2010/main" val="11150135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7CF5D6A7-A016-2747-AB8F-B8F7B3C321C7}"/>
              </a:ext>
            </a:extLst>
          </p:cNvPr>
          <p:cNvSpPr>
            <a:spLocks noGrp="1"/>
          </p:cNvSpPr>
          <p:nvPr>
            <p:ph type="title"/>
          </p:nvPr>
        </p:nvSpPr>
        <p:spPr/>
        <p:txBody>
          <a:bodyPr/>
          <a:lstStyle/>
          <a:p>
            <a:r>
              <a:rPr lang="zh-CN" altLang="en-US" dirty="0"/>
              <a:t>基本模型结构类型</a:t>
            </a:r>
          </a:p>
        </p:txBody>
      </p:sp>
      <p:sp>
        <p:nvSpPr>
          <p:cNvPr id="6" name="内容占位符 5">
            <a:extLst>
              <a:ext uri="{FF2B5EF4-FFF2-40B4-BE49-F238E27FC236}">
                <a16:creationId xmlns:a16="http://schemas.microsoft.com/office/drawing/2014/main" id="{98AB8BFC-8E1B-E347-AF98-0AD03643C807}"/>
              </a:ext>
            </a:extLst>
          </p:cNvPr>
          <p:cNvSpPr>
            <a:spLocks noGrp="1"/>
          </p:cNvSpPr>
          <p:nvPr>
            <p:ph sz="half" idx="1"/>
          </p:nvPr>
        </p:nvSpPr>
        <p:spPr/>
        <p:txBody>
          <a:bodyPr/>
          <a:lstStyle/>
          <a:p>
            <a:r>
              <a:rPr lang="zh-CN" altLang="en-US" dirty="0"/>
              <a:t>卷积神经网络（</a:t>
            </a:r>
            <a:r>
              <a:rPr lang="en-US" altLang="zh-CN" dirty="0"/>
              <a:t>Convolutional Neural Network</a:t>
            </a:r>
            <a:r>
              <a:rPr lang="zh-CN" altLang="en-US" dirty="0"/>
              <a:t>）</a:t>
            </a:r>
          </a:p>
          <a:p>
            <a:pPr lvl="1"/>
            <a:r>
              <a:rPr lang="zh-CN" altLang="en-US" dirty="0"/>
              <a:t>以卷积层（</a:t>
            </a:r>
            <a:r>
              <a:rPr lang="en-US" altLang="zh-CN" dirty="0"/>
              <a:t>Convolution Layer</a:t>
            </a:r>
            <a:r>
              <a:rPr lang="zh-CN" altLang="en-US" dirty="0"/>
              <a:t>），池化层（</a:t>
            </a:r>
            <a:r>
              <a:rPr lang="en-US" altLang="zh-CN" dirty="0"/>
              <a:t>Pooling Layer</a:t>
            </a:r>
            <a:r>
              <a:rPr lang="zh-CN" altLang="en-US" dirty="0"/>
              <a:t>），全连接层（</a:t>
            </a:r>
            <a:r>
              <a:rPr lang="en-US" altLang="zh-CN" dirty="0"/>
              <a:t>Fully Connected Layer</a:t>
            </a:r>
            <a:r>
              <a:rPr lang="zh-CN" altLang="en-US" dirty="0"/>
              <a:t>）等算子（</a:t>
            </a:r>
            <a:r>
              <a:rPr lang="en-US" altLang="zh-CN" dirty="0"/>
              <a:t>Operator</a:t>
            </a:r>
            <a:r>
              <a:rPr lang="zh-CN" altLang="en-US" dirty="0"/>
              <a:t>）组合形成，并在 </a:t>
            </a:r>
            <a:r>
              <a:rPr lang="en-US" altLang="zh-CN" dirty="0"/>
              <a:t>CV</a:t>
            </a:r>
            <a:r>
              <a:rPr lang="zh-CN" altLang="en-US" dirty="0"/>
              <a:t> 领域取得明显效果和广泛应用的模型结构。</a:t>
            </a:r>
          </a:p>
        </p:txBody>
      </p:sp>
      <p:pic>
        <p:nvPicPr>
          <p:cNvPr id="2" name="图片 1">
            <a:extLst>
              <a:ext uri="{FF2B5EF4-FFF2-40B4-BE49-F238E27FC236}">
                <a16:creationId xmlns:a16="http://schemas.microsoft.com/office/drawing/2014/main" id="{5B3A2C4D-AF5D-384E-9364-9AB6AF0BA947}"/>
              </a:ext>
            </a:extLst>
          </p:cNvPr>
          <p:cNvPicPr>
            <a:picLocks noChangeAspect="1"/>
          </p:cNvPicPr>
          <p:nvPr/>
        </p:nvPicPr>
        <p:blipFill>
          <a:blip r:embed="rId2"/>
          <a:stretch>
            <a:fillRect/>
          </a:stretch>
        </p:blipFill>
        <p:spPr>
          <a:xfrm>
            <a:off x="1217209" y="3111062"/>
            <a:ext cx="9762344" cy="2904297"/>
          </a:xfrm>
          <a:prstGeom prst="rect">
            <a:avLst/>
          </a:prstGeom>
        </p:spPr>
      </p:pic>
    </p:spTree>
    <p:extLst>
      <p:ext uri="{BB962C8B-B14F-4D97-AF65-F5344CB8AC3E}">
        <p14:creationId xmlns:p14="http://schemas.microsoft.com/office/powerpoint/2010/main" val="37633242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7CF5D6A7-A016-2747-AB8F-B8F7B3C321C7}"/>
              </a:ext>
            </a:extLst>
          </p:cNvPr>
          <p:cNvSpPr>
            <a:spLocks noGrp="1"/>
          </p:cNvSpPr>
          <p:nvPr>
            <p:ph type="title"/>
          </p:nvPr>
        </p:nvSpPr>
        <p:spPr/>
        <p:txBody>
          <a:bodyPr/>
          <a:lstStyle/>
          <a:p>
            <a:r>
              <a:rPr lang="zh-CN" altLang="en-US" dirty="0"/>
              <a:t>基本模型结构类型</a:t>
            </a:r>
          </a:p>
        </p:txBody>
      </p:sp>
      <p:sp>
        <p:nvSpPr>
          <p:cNvPr id="6" name="内容占位符 5">
            <a:extLst>
              <a:ext uri="{FF2B5EF4-FFF2-40B4-BE49-F238E27FC236}">
                <a16:creationId xmlns:a16="http://schemas.microsoft.com/office/drawing/2014/main" id="{98AB8BFC-8E1B-E347-AF98-0AD03643C807}"/>
              </a:ext>
            </a:extLst>
          </p:cNvPr>
          <p:cNvSpPr>
            <a:spLocks noGrp="1"/>
          </p:cNvSpPr>
          <p:nvPr>
            <p:ph sz="half" idx="1"/>
          </p:nvPr>
        </p:nvSpPr>
        <p:spPr/>
        <p:txBody>
          <a:bodyPr/>
          <a:lstStyle/>
          <a:p>
            <a:r>
              <a:rPr lang="zh-CN" altLang="en-US" dirty="0"/>
              <a:t>循环神经网络（</a:t>
            </a:r>
            <a:r>
              <a:rPr lang="en-US" altLang="zh-CN" dirty="0"/>
              <a:t>Recurrent Neural Network</a:t>
            </a:r>
            <a:r>
              <a:rPr lang="zh-CN" altLang="en-US" dirty="0"/>
              <a:t>）</a:t>
            </a:r>
          </a:p>
          <a:p>
            <a:pPr lvl="1"/>
            <a:r>
              <a:rPr lang="zh-CN" altLang="en-US" dirty="0"/>
              <a:t>以循环神经网络，长短时记忆（</a:t>
            </a:r>
            <a:r>
              <a:rPr lang="en-US" altLang="zh-CN" dirty="0"/>
              <a:t>LSTM</a:t>
            </a:r>
            <a:r>
              <a:rPr lang="zh-CN" altLang="en-US" dirty="0"/>
              <a:t>）等基本单元组合形成的适合时序数据预测（例如，自然语言处理，语音识别，监控时序数据等）模型结构。</a:t>
            </a:r>
          </a:p>
        </p:txBody>
      </p:sp>
      <p:pic>
        <p:nvPicPr>
          <p:cNvPr id="2" name="图片 1">
            <a:extLst>
              <a:ext uri="{FF2B5EF4-FFF2-40B4-BE49-F238E27FC236}">
                <a16:creationId xmlns:a16="http://schemas.microsoft.com/office/drawing/2014/main" id="{95FA611C-61D0-2343-B042-A7721D4C26E6}"/>
              </a:ext>
            </a:extLst>
          </p:cNvPr>
          <p:cNvPicPr>
            <a:picLocks noChangeAspect="1"/>
          </p:cNvPicPr>
          <p:nvPr/>
        </p:nvPicPr>
        <p:blipFill>
          <a:blip r:embed="rId2"/>
          <a:stretch>
            <a:fillRect/>
          </a:stretch>
        </p:blipFill>
        <p:spPr>
          <a:xfrm>
            <a:off x="1263624" y="3079532"/>
            <a:ext cx="9669514" cy="2900854"/>
          </a:xfrm>
          <a:prstGeom prst="rect">
            <a:avLst/>
          </a:prstGeom>
        </p:spPr>
      </p:pic>
    </p:spTree>
    <p:extLst>
      <p:ext uri="{BB962C8B-B14F-4D97-AF65-F5344CB8AC3E}">
        <p14:creationId xmlns:p14="http://schemas.microsoft.com/office/powerpoint/2010/main" val="16776173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7CF5D6A7-A016-2747-AB8F-B8F7B3C321C7}"/>
              </a:ext>
            </a:extLst>
          </p:cNvPr>
          <p:cNvSpPr>
            <a:spLocks noGrp="1"/>
          </p:cNvSpPr>
          <p:nvPr>
            <p:ph type="title"/>
          </p:nvPr>
        </p:nvSpPr>
        <p:spPr/>
        <p:txBody>
          <a:bodyPr/>
          <a:lstStyle/>
          <a:p>
            <a:r>
              <a:rPr lang="zh-CN" altLang="en-US" dirty="0"/>
              <a:t>基本模型结构类型</a:t>
            </a:r>
          </a:p>
        </p:txBody>
      </p:sp>
      <p:sp>
        <p:nvSpPr>
          <p:cNvPr id="6" name="内容占位符 5">
            <a:extLst>
              <a:ext uri="{FF2B5EF4-FFF2-40B4-BE49-F238E27FC236}">
                <a16:creationId xmlns:a16="http://schemas.microsoft.com/office/drawing/2014/main" id="{98AB8BFC-8E1B-E347-AF98-0AD03643C807}"/>
              </a:ext>
            </a:extLst>
          </p:cNvPr>
          <p:cNvSpPr>
            <a:spLocks noGrp="1"/>
          </p:cNvSpPr>
          <p:nvPr>
            <p:ph sz="half" idx="1"/>
          </p:nvPr>
        </p:nvSpPr>
        <p:spPr/>
        <p:txBody>
          <a:bodyPr/>
          <a:lstStyle/>
          <a:p>
            <a:r>
              <a:rPr lang="zh-CN" altLang="en-US" dirty="0"/>
              <a:t>循环神经网络（</a:t>
            </a:r>
            <a:r>
              <a:rPr lang="en-US" altLang="zh-CN" dirty="0"/>
              <a:t>Recurrent Neural Network</a:t>
            </a:r>
            <a:r>
              <a:rPr lang="zh-CN" altLang="en-US" dirty="0"/>
              <a:t>）</a:t>
            </a:r>
          </a:p>
          <a:p>
            <a:pPr lvl="1"/>
            <a:r>
              <a:rPr lang="zh-CN" altLang="en-US" dirty="0"/>
              <a:t>以循环神经网络，长短时记忆（</a:t>
            </a:r>
            <a:r>
              <a:rPr lang="en-US" altLang="zh-CN" dirty="0"/>
              <a:t>LSTM</a:t>
            </a:r>
            <a:r>
              <a:rPr lang="zh-CN" altLang="en-US" dirty="0"/>
              <a:t>）等基本单元组合形成的适合时序数据预测（例如，自然语言处理，语音识别，监控时序数据等）模型结构。</a:t>
            </a:r>
          </a:p>
        </p:txBody>
      </p:sp>
      <p:pic>
        <p:nvPicPr>
          <p:cNvPr id="3" name="图片 2">
            <a:extLst>
              <a:ext uri="{FF2B5EF4-FFF2-40B4-BE49-F238E27FC236}">
                <a16:creationId xmlns:a16="http://schemas.microsoft.com/office/drawing/2014/main" id="{91A613B8-22D2-424C-AC39-F0800A1B971E}"/>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1449899" y="3111061"/>
            <a:ext cx="9296964" cy="2785243"/>
          </a:xfrm>
          <a:prstGeom prst="rect">
            <a:avLst/>
          </a:prstGeom>
        </p:spPr>
      </p:pic>
    </p:spTree>
    <p:extLst>
      <p:ext uri="{BB962C8B-B14F-4D97-AF65-F5344CB8AC3E}">
        <p14:creationId xmlns:p14="http://schemas.microsoft.com/office/powerpoint/2010/main" val="35118609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7CF5D6A7-A016-2747-AB8F-B8F7B3C321C7}"/>
              </a:ext>
            </a:extLst>
          </p:cNvPr>
          <p:cNvSpPr>
            <a:spLocks noGrp="1"/>
          </p:cNvSpPr>
          <p:nvPr>
            <p:ph type="title"/>
          </p:nvPr>
        </p:nvSpPr>
        <p:spPr/>
        <p:txBody>
          <a:bodyPr/>
          <a:lstStyle/>
          <a:p>
            <a:r>
              <a:rPr lang="zh-CN" altLang="en-US" dirty="0"/>
              <a:t>基本模型结构类型</a:t>
            </a:r>
          </a:p>
        </p:txBody>
      </p:sp>
      <p:sp>
        <p:nvSpPr>
          <p:cNvPr id="6" name="内容占位符 5">
            <a:extLst>
              <a:ext uri="{FF2B5EF4-FFF2-40B4-BE49-F238E27FC236}">
                <a16:creationId xmlns:a16="http://schemas.microsoft.com/office/drawing/2014/main" id="{98AB8BFC-8E1B-E347-AF98-0AD03643C807}"/>
              </a:ext>
            </a:extLst>
          </p:cNvPr>
          <p:cNvSpPr>
            <a:spLocks noGrp="1"/>
          </p:cNvSpPr>
          <p:nvPr>
            <p:ph sz="half" idx="1"/>
          </p:nvPr>
        </p:nvSpPr>
        <p:spPr/>
        <p:txBody>
          <a:bodyPr/>
          <a:lstStyle/>
          <a:p>
            <a:r>
              <a:rPr lang="zh-CN" altLang="en-US" dirty="0"/>
              <a:t>混合结构</a:t>
            </a:r>
          </a:p>
          <a:p>
            <a:pPr lvl="1"/>
            <a:r>
              <a:rPr lang="zh-CN" altLang="en-US" dirty="0"/>
              <a:t>组合卷积神经网络和循环神经网络，进而解决如光学字符识别（</a:t>
            </a:r>
            <a:r>
              <a:rPr lang="en-US" altLang="zh-CN" dirty="0"/>
              <a:t>OCR</a:t>
            </a:r>
            <a:r>
              <a:rPr lang="zh-CN" altLang="en-US" dirty="0"/>
              <a:t>）等复杂应用场景的预测任务。</a:t>
            </a:r>
          </a:p>
        </p:txBody>
      </p:sp>
      <p:pic>
        <p:nvPicPr>
          <p:cNvPr id="3" name="图片 2">
            <a:extLst>
              <a:ext uri="{FF2B5EF4-FFF2-40B4-BE49-F238E27FC236}">
                <a16:creationId xmlns:a16="http://schemas.microsoft.com/office/drawing/2014/main" id="{4D79D505-3E06-314E-932C-DAEB91C11DEF}"/>
              </a:ext>
            </a:extLst>
          </p:cNvPr>
          <p:cNvPicPr>
            <a:picLocks noChangeAspect="1"/>
          </p:cNvPicPr>
          <p:nvPr/>
        </p:nvPicPr>
        <p:blipFill>
          <a:blip r:embed="rId2"/>
          <a:stretch>
            <a:fillRect/>
          </a:stretch>
        </p:blipFill>
        <p:spPr>
          <a:xfrm>
            <a:off x="1830858" y="2716047"/>
            <a:ext cx="8535045" cy="3243317"/>
          </a:xfrm>
          <a:prstGeom prst="rect">
            <a:avLst/>
          </a:prstGeom>
        </p:spPr>
      </p:pic>
    </p:spTree>
    <p:extLst>
      <p:ext uri="{BB962C8B-B14F-4D97-AF65-F5344CB8AC3E}">
        <p14:creationId xmlns:p14="http://schemas.microsoft.com/office/powerpoint/2010/main" val="14107390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封面页_图片版 ">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gn="l">
          <a:defRPr kumimoji="1" sz="3200" dirty="0" smtClean="0">
            <a:solidFill>
              <a:srgbClr val="000000"/>
            </a:solidFill>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PPT 模板" id="{9BBB633E-5E45-41C7-B61B-A7FDDADD335C}" vid="{F4E5724B-7154-473D-A508-2B054E8EE854}"/>
    </a:ext>
  </a:extLst>
</a:theme>
</file>

<file path=ppt/theme/theme2.xml><?xml version="1.0" encoding="utf-8"?>
<a:theme xmlns:a="http://schemas.openxmlformats.org/drawingml/2006/main" name="1_内容Copytext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2">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BCW2.0_PPT template 1_light color_16x9.pptx" id="{EB755E8C-9C49-4156-972A-77C71199DF41}" vid="{41D20CE4-194A-496B-A9F4-B09CE5EED04B}"/>
    </a:ext>
  </a:extLst>
</a:theme>
</file>

<file path=ppt/theme/theme3.xml><?xml version="1.0" encoding="utf-8"?>
<a:theme xmlns:a="http://schemas.openxmlformats.org/drawingml/2006/main" name="5_内容Copytext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2">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BCW2.0_PPT template 1_light color_16x9.pptx" id="{EB755E8C-9C49-4156-972A-77C71199DF41}" vid="{41D20CE4-194A-496B-A9F4-B09CE5EED04B}"/>
    </a:ext>
  </a:extLst>
</a:theme>
</file>

<file path=ppt/theme/theme4.xml><?xml version="1.0" encoding="utf-8"?>
<a:theme xmlns:a="http://schemas.openxmlformats.org/drawingml/2006/main" name="4_内容Copytext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2">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BCW2.0_PPT template 1_light color_16x9.pptx" id="{EB755E8C-9C49-4156-972A-77C71199DF41}" vid="{41D20CE4-194A-496B-A9F4-B09CE5EED04B}"/>
    </a:ext>
  </a:extLst>
</a:theme>
</file>

<file path=ppt/theme/theme5.xml><?xml version="1.0" encoding="utf-8"?>
<a:theme xmlns:a="http://schemas.openxmlformats.org/drawingml/2006/main" name="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1_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结束页">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defRPr kumimoji="1" sz="3200" dirty="0" smtClean="0">
            <a:solidFill>
              <a:srgbClr val="000000"/>
            </a:solidFill>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PPT 模板" id="{9BBB633E-5E45-41C7-B61B-A7FDDADD335C}" vid="{CE9DE895-046C-40AC-AD8E-ED7DD660489B}"/>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blank</Template>
  <TotalTime>22251</TotalTime>
  <Words>1976</Words>
  <Application>Microsoft Macintosh PowerPoint</Application>
  <PresentationFormat>自定义</PresentationFormat>
  <Paragraphs>127</Paragraphs>
  <Slides>46</Slides>
  <Notes>1</Notes>
  <HiddenSlides>0</HiddenSlides>
  <MMClips>0</MMClips>
  <ScaleCrop>false</ScaleCrop>
  <HeadingPairs>
    <vt:vector size="6" baseType="variant">
      <vt:variant>
        <vt:lpstr>已用的字体</vt:lpstr>
      </vt:variant>
      <vt:variant>
        <vt:i4>8</vt:i4>
      </vt:variant>
      <vt:variant>
        <vt:lpstr>主题</vt:lpstr>
      </vt:variant>
      <vt:variant>
        <vt:i4>7</vt:i4>
      </vt:variant>
      <vt:variant>
        <vt:lpstr>幻灯片标题</vt:lpstr>
      </vt:variant>
      <vt:variant>
        <vt:i4>46</vt:i4>
      </vt:variant>
    </vt:vector>
  </HeadingPairs>
  <TitlesOfParts>
    <vt:vector size="61" baseType="lpstr">
      <vt:lpstr>Microsoft YaHei</vt:lpstr>
      <vt:lpstr>Microsoft YaHei</vt:lpstr>
      <vt:lpstr>ACGN-MiaoGB-Flash</vt:lpstr>
      <vt:lpstr>Arial</vt:lpstr>
      <vt:lpstr>Calibri</vt:lpstr>
      <vt:lpstr>Futura Medium</vt:lpstr>
      <vt:lpstr>Gill Sans MT</vt:lpstr>
      <vt:lpstr>Wingdings</vt:lpstr>
      <vt:lpstr>封面页_图片版 </vt:lpstr>
      <vt:lpstr>1_内容Copytext </vt:lpstr>
      <vt:lpstr>5_内容Copytext </vt:lpstr>
      <vt:lpstr>4_内容Copytext </vt:lpstr>
      <vt:lpstr>code01</vt:lpstr>
      <vt:lpstr>1_code01</vt:lpstr>
      <vt:lpstr>结束页</vt:lpstr>
      <vt:lpstr>PowerPoint 演示文稿</vt:lpstr>
      <vt:lpstr>PowerPoint 演示文稿</vt:lpstr>
      <vt:lpstr>PowerPoint 演示文稿</vt:lpstr>
      <vt:lpstr>PowerPoint 演示文稿</vt:lpstr>
      <vt:lpstr>基本模型结构类型</vt:lpstr>
      <vt:lpstr>基本模型结构类型</vt:lpstr>
      <vt:lpstr>基本模型结构类型</vt:lpstr>
      <vt:lpstr>基本模型结构类型</vt:lpstr>
      <vt:lpstr>基本模型结构类型</vt:lpstr>
      <vt:lpstr>PowerPoint 演示文稿</vt:lpstr>
      <vt:lpstr>发展趋势</vt:lpstr>
      <vt:lpstr>更大的模型：大模型</vt:lpstr>
      <vt:lpstr>灵活结构和建模能力：AI + 科学计算</vt:lpstr>
      <vt:lpstr>灵活结构和建模能力：图神经网络</vt:lpstr>
      <vt:lpstr>灵活结构和建模能力：图神经网络</vt:lpstr>
      <vt:lpstr>更多样的训练方式：深度强化学习</vt:lpstr>
      <vt:lpstr>更多样的训练方式：生成式AI</vt:lpstr>
      <vt:lpstr>更多样的训练方式：生成式AI</vt:lpstr>
      <vt:lpstr>Still curious about AI？</vt:lpstr>
      <vt:lpstr>Question?</vt:lpstr>
      <vt:lpstr>PowerPoint 演示文稿</vt:lpstr>
      <vt:lpstr>PowerPoint 演示文稿</vt:lpstr>
      <vt:lpstr>数据驱动（Data Driven）</vt:lpstr>
      <vt:lpstr>数据集原始积累</vt:lpstr>
      <vt:lpstr>海量数据为 AI 奠基</vt:lpstr>
      <vt:lpstr>PowerPoint 演示文稿</vt:lpstr>
      <vt:lpstr>数据</vt:lpstr>
      <vt:lpstr>MNIST 数据集 + LeNet5 模型</vt:lpstr>
      <vt:lpstr>ImageNet 数据集 + AlexNet 模型</vt:lpstr>
      <vt:lpstr>深度学习在 ImageNet 精度持续突破</vt:lpstr>
      <vt:lpstr>算法的主要演进点</vt:lpstr>
      <vt:lpstr>其他领域算法突破：NLP</vt:lpstr>
      <vt:lpstr>其他领域算法突破： Speech</vt:lpstr>
      <vt:lpstr>其他领域算法突破： Reinforcement</vt:lpstr>
      <vt:lpstr>数据、算法对 AI 系统的挑战</vt:lpstr>
      <vt:lpstr>PowerPoint 演示文稿</vt:lpstr>
      <vt:lpstr>算力提升</vt:lpstr>
      <vt:lpstr>摩尔定律</vt:lpstr>
      <vt:lpstr>CPU 性能提升的五个阶段</vt:lpstr>
      <vt:lpstr>CPU 性能提升的五个阶段</vt:lpstr>
      <vt:lpstr>GPU 性能提升</vt:lpstr>
      <vt:lpstr>DSA 专用硬件</vt:lpstr>
      <vt:lpstr>模型对算力的需求</vt:lpstr>
      <vt:lpstr>算力瓶颈之后</vt:lpstr>
      <vt:lpstr>Still curious about AI System？</vt:lpstr>
      <vt:lpstr>PowerPoint 演示文稿</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sunbeilei</dc:creator>
  <cp:lastModifiedBy>zomi</cp:lastModifiedBy>
  <cp:revision>7055</cp:revision>
  <dcterms:created xsi:type="dcterms:W3CDTF">2020-08-28T08:44:19Z</dcterms:created>
  <dcterms:modified xsi:type="dcterms:W3CDTF">2024-03-22T11:44:31Z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2015_ms_pID_725343">
    <vt:lpwstr>(3)OuEhQ/z37fX125OKW3g17C5bV+y7G/gKJsML0A5/OgKvtn7/T6c/4T6hn9nIqtn/Da2DV0e1
YkZiURPiLC42MShcL/fZA4mE6VGaOA2FvlYfHIYSZJ2x/7mdLeRmmf1w4X0A5d4CCuYz4S2H
9F45z8fGjkVdbq/n1HUN8RuI504mZdRYgPGJ6zxlPm72+/xu+geTV5g6L4LIrOfp3Uz3lD3L
ea+4faiLw6pVexN8LT</vt:lpwstr>
  </property>
  <property fmtid="{D5CDD505-2E9C-101B-9397-08002B2CF9AE}" pid="3" name="_2015_ms_pID_7253431">
    <vt:lpwstr>ecQIe4CoyIly6OHTxuVhmieGPnYbA3uXbJm6HMUaTsPG0exzxoZIPn
gyqoQOOR7cQacoowLqktKvvgDWrIVtDqwjU4OI88dpKCXaoMY848xAR2s3foFSDFY9jS7oet
R0Py72DRnsqr3DDSQaooMLXWBuiLhuIYzMBDAV+PWApFaPwoPpXlY37MgIx3bHfWgjTOwZ3v
JN/RPQQfhjHqAE9PqhRy6dkuTle3NIqVbx2m</vt:lpwstr>
  </property>
  <property fmtid="{D5CDD505-2E9C-101B-9397-08002B2CF9AE}" pid="4" name="_2015_ms_pID_7253432">
    <vt:lpwstr>3A==</vt:lpwstr>
  </property>
  <property fmtid="{D5CDD505-2E9C-101B-9397-08002B2CF9AE}" pid="5" name="_readonly">
    <vt:lpwstr/>
  </property>
  <property fmtid="{D5CDD505-2E9C-101B-9397-08002B2CF9AE}" pid="6" name="_change">
    <vt:lpwstr/>
  </property>
  <property fmtid="{D5CDD505-2E9C-101B-9397-08002B2CF9AE}" pid="7" name="_full-control">
    <vt:lpwstr/>
  </property>
  <property fmtid="{D5CDD505-2E9C-101B-9397-08002B2CF9AE}" pid="8" name="sflag">
    <vt:lpwstr>1664329715</vt:lpwstr>
  </property>
</Properties>
</file>